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95" r:id="rId5"/>
    <p:sldId id="296" r:id="rId6"/>
    <p:sldId id="264" r:id="rId7"/>
    <p:sldId id="290" r:id="rId8"/>
    <p:sldId id="291" r:id="rId9"/>
    <p:sldId id="271" r:id="rId10"/>
    <p:sldId id="292" r:id="rId11"/>
    <p:sldId id="263" r:id="rId12"/>
    <p:sldId id="293" r:id="rId13"/>
    <p:sldId id="265" r:id="rId14"/>
    <p:sldId id="260" r:id="rId15"/>
    <p:sldId id="268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A094"/>
    <a:srgbClr val="233036"/>
    <a:srgbClr val="B12B1A"/>
    <a:srgbClr val="75292C"/>
    <a:srgbClr val="7B7866"/>
    <a:srgbClr val="95927F"/>
    <a:srgbClr val="D1CCB5"/>
    <a:srgbClr val="A5AFAC"/>
    <a:srgbClr val="DEE1D5"/>
    <a:srgbClr val="989F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34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600" dirty="0"/>
              <a:t>典型新媒体平台去重活跃用户规模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时间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2018年 9月</c:v>
                </c:pt>
                <c:pt idx="1">
                  <c:v>2019年 9月</c:v>
                </c:pt>
                <c:pt idx="2">
                  <c:v>2020年 9月</c:v>
                </c:pt>
                <c:pt idx="3">
                  <c:v>2021年 9月</c:v>
                </c:pt>
                <c:pt idx="4">
                  <c:v>2022年 9月</c:v>
                </c:pt>
                <c:pt idx="5">
                  <c:v>2023年 9月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7.23</c:v>
                </c:pt>
                <c:pt idx="1">
                  <c:v>8.25</c:v>
                </c:pt>
                <c:pt idx="2">
                  <c:v>9.06</c:v>
                </c:pt>
                <c:pt idx="3">
                  <c:v>10.32</c:v>
                </c:pt>
                <c:pt idx="4">
                  <c:v>10.43</c:v>
                </c:pt>
                <c:pt idx="5">
                  <c:v>10.88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965-4B77-9F70-8FCCBD97E5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12134736"/>
        <c:axId val="1412126096"/>
      </c:lineChart>
      <c:catAx>
        <c:axId val="1412134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12126096"/>
        <c:crosses val="autoZero"/>
        <c:auto val="1"/>
        <c:lblAlgn val="ctr"/>
        <c:lblOffset val="100"/>
        <c:noMultiLvlLbl val="0"/>
      </c:catAx>
      <c:valAx>
        <c:axId val="1412126096"/>
        <c:scaling>
          <c:orientation val="minMax"/>
          <c:min val="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dirty="0"/>
                  <a:t>用户规模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单位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亿</a:t>
                </a:r>
                <a:r>
                  <a:rPr lang="en-US" altLang="zh-CN" dirty="0"/>
                  <a:t>)</a:t>
                </a:r>
                <a:endParaRPr lang="zh-CN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12134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/>
              <a:t>随工作时间的误判概率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人工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1min</c:v>
                </c:pt>
                <c:pt idx="1">
                  <c:v>15min</c:v>
                </c:pt>
                <c:pt idx="2">
                  <c:v>30min</c:v>
                </c:pt>
                <c:pt idx="3">
                  <c:v>1h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0.03</c:v>
                </c:pt>
                <c:pt idx="1">
                  <c:v>0.08</c:v>
                </c:pt>
                <c:pt idx="2">
                  <c:v>0.15</c:v>
                </c:pt>
                <c:pt idx="3">
                  <c:v>0.2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15C-4E66-87E1-1A86E1EC02A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RPA+AI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1min</c:v>
                </c:pt>
                <c:pt idx="1">
                  <c:v>15min</c:v>
                </c:pt>
                <c:pt idx="2">
                  <c:v>30min</c:v>
                </c:pt>
                <c:pt idx="3">
                  <c:v>1h</c:v>
                </c:pt>
              </c:strCache>
            </c:strRef>
          </c:cat>
          <c:val>
            <c:numRef>
              <c:f>Sheet1!$C$2:$C$5</c:f>
              <c:numCache>
                <c:formatCode>0.00%</c:formatCode>
                <c:ptCount val="4"/>
                <c:pt idx="0" formatCode="0%">
                  <c:v>0.05</c:v>
                </c:pt>
                <c:pt idx="1">
                  <c:v>5.2999999999999999E-2</c:v>
                </c:pt>
                <c:pt idx="2">
                  <c:v>5.3100000000000001E-2</c:v>
                </c:pt>
                <c:pt idx="3">
                  <c:v>5.2999999999999999E-2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15C-4E66-87E1-1A86E1EC02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24512544"/>
        <c:axId val="1324513024"/>
      </c:lineChart>
      <c:catAx>
        <c:axId val="1324512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24513024"/>
        <c:crosses val="autoZero"/>
        <c:auto val="1"/>
        <c:lblAlgn val="ctr"/>
        <c:lblOffset val="100"/>
        <c:noMultiLvlLbl val="0"/>
      </c:catAx>
      <c:valAx>
        <c:axId val="1324513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24512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9570E9-7B03-445F-920B-7A8B9A6695E8}" type="datetimeFigureOut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EE29F6-7D1B-460E-A0DA-934B89516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466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E29F6-7D1B-460E-A0DA-934B89516EA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736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E29F6-7D1B-460E-A0DA-934B89516EA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3318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查看图片">
            <a:extLst>
              <a:ext uri="{FF2B5EF4-FFF2-40B4-BE49-F238E27FC236}">
                <a16:creationId xmlns:a16="http://schemas.microsoft.com/office/drawing/2014/main" id="{3B53DBAE-F444-F093-F39C-65EC8FEB59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 grainSize="20"/>
                    </a14:imgEffect>
                    <a14:imgEffect>
                      <a14:colorTemperature colorTemp="668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45460" y="-4648201"/>
            <a:ext cx="9601196" cy="1706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查看图片">
            <a:extLst>
              <a:ext uri="{FF2B5EF4-FFF2-40B4-BE49-F238E27FC236}">
                <a16:creationId xmlns:a16="http://schemas.microsoft.com/office/drawing/2014/main" id="{FF25F4E3-8F91-B9E7-0A06-F7835471541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8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 intensity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405650" y="-5031660"/>
            <a:ext cx="9380700" cy="18544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ACC7CE9A-8A47-76DC-057B-3AF8E5E2AE89}"/>
              </a:ext>
            </a:extLst>
          </p:cNvPr>
          <p:cNvSpPr/>
          <p:nvPr userDrawn="1"/>
        </p:nvSpPr>
        <p:spPr>
          <a:xfrm>
            <a:off x="-2074638" y="-2681504"/>
            <a:ext cx="15847788" cy="12221008"/>
          </a:xfrm>
          <a:prstGeom prst="ellipse">
            <a:avLst/>
          </a:prstGeom>
          <a:gradFill>
            <a:gsLst>
              <a:gs pos="0">
                <a:srgbClr val="38494C">
                  <a:alpha val="18000"/>
                </a:srgbClr>
              </a:gs>
              <a:gs pos="79000">
                <a:srgbClr val="141F23"/>
              </a:gs>
            </a:gsLst>
            <a:path path="shape">
              <a:fillToRect l="50000" t="50000" r="50000" b="5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23EA428-B38E-C0D8-FBC6-64F704C2856D}"/>
              </a:ext>
            </a:extLst>
          </p:cNvPr>
          <p:cNvSpPr txBox="1"/>
          <p:nvPr userDrawn="1"/>
        </p:nvSpPr>
        <p:spPr>
          <a:xfrm>
            <a:off x="223524" y="6238528"/>
            <a:ext cx="36169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1" dirty="0">
                <a:solidFill>
                  <a:schemeClr val="accent2">
                    <a:lumMod val="75000"/>
                    <a:alpha val="34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2024</a:t>
            </a:r>
            <a:r>
              <a:rPr lang="zh-CN" altLang="en-US" b="1" i="1" dirty="0">
                <a:solidFill>
                  <a:schemeClr val="accent2">
                    <a:lumMod val="75000"/>
                    <a:alpha val="34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年中国高校计算机大赛</a:t>
            </a:r>
          </a:p>
          <a:p>
            <a:r>
              <a:rPr lang="zh-CN" altLang="en-US" b="1" i="1" dirty="0">
                <a:solidFill>
                  <a:schemeClr val="accent2">
                    <a:lumMod val="75000"/>
                    <a:alpha val="34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海南省大学生</a:t>
            </a:r>
            <a:r>
              <a:rPr lang="en-US" altLang="zh-CN" b="1" i="1" dirty="0">
                <a:solidFill>
                  <a:schemeClr val="accent2">
                    <a:lumMod val="75000"/>
                    <a:alpha val="34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RPA+AI</a:t>
            </a:r>
            <a:r>
              <a:rPr lang="zh-CN" altLang="en-US" b="1" i="1" dirty="0">
                <a:solidFill>
                  <a:schemeClr val="accent2">
                    <a:lumMod val="75000"/>
                    <a:alpha val="34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创新挑战赛</a:t>
            </a:r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D6797FE4-5E23-1235-BB81-7A08542EE19C}"/>
              </a:ext>
            </a:extLst>
          </p:cNvPr>
          <p:cNvSpPr/>
          <p:nvPr userDrawn="1"/>
        </p:nvSpPr>
        <p:spPr>
          <a:xfrm>
            <a:off x="5762171" y="2932871"/>
            <a:ext cx="1879600" cy="953326"/>
          </a:xfrm>
          <a:prstGeom prst="triangle">
            <a:avLst/>
          </a:prstGeom>
          <a:noFill/>
          <a:ln w="6350">
            <a:gradFill>
              <a:gsLst>
                <a:gs pos="38000">
                  <a:schemeClr val="accent2">
                    <a:lumMod val="90000"/>
                    <a:alpha val="20000"/>
                  </a:schemeClr>
                </a:gs>
                <a:gs pos="61000">
                  <a:srgbClr val="EAE6D9">
                    <a:alpha val="7000"/>
                  </a:srgbClr>
                </a:gs>
                <a:gs pos="76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BFEBFC8-678B-828D-2242-2764226C3793}"/>
              </a:ext>
            </a:extLst>
          </p:cNvPr>
          <p:cNvSpPr txBox="1"/>
          <p:nvPr userDrawn="1"/>
        </p:nvSpPr>
        <p:spPr>
          <a:xfrm>
            <a:off x="0" y="0"/>
            <a:ext cx="1774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</a:rPr>
              <a:t>管</a:t>
            </a:r>
            <a:r>
              <a:rPr lang="zh-CN" altLang="en-US" sz="2800" dirty="0">
                <a:solidFill>
                  <a:schemeClr val="accent1"/>
                </a:solidFill>
              </a:rPr>
              <a:t>他</a:t>
            </a:r>
            <a:r>
              <a:rPr lang="zh-CN" altLang="en-US" sz="2400" dirty="0">
                <a:solidFill>
                  <a:schemeClr val="accent1"/>
                </a:solidFill>
              </a:rPr>
              <a:t>对</a:t>
            </a:r>
            <a:r>
              <a:rPr lang="zh-CN" altLang="en-US" sz="2000" dirty="0">
                <a:solidFill>
                  <a:schemeClr val="accent1"/>
                </a:solidFill>
              </a:rPr>
              <a:t>不队</a:t>
            </a:r>
            <a:endParaRPr lang="zh-CN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97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33333E-6 L 0.10716 -0.09445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52" y="-472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4000" fill="hold"/>
                                        <p:tgtEl>
                                          <p:spTgt spid="7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33333E-6 L 0.10716 -0.09445 " pathEditMode="relative" rAng="0" ptsTypes="AA">
                                      <p:cBhvr>
                                        <p:cTn id="10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52" y="-472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decel="7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4000" fill="hold"/>
                                        <p:tgtEl>
                                          <p:spTgt spid="8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83A1E3-6E1C-7E9F-BE49-FB2237D70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F3B7517-496E-8096-CB66-C88488BE3C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BA4461-EB42-377F-0201-577155650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9BCB51-8969-D65E-16FC-B24D089D2D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FC20DA-356F-4EC8-B589-97FAFC337A4D}" type="datetimeFigureOut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CBC8A97-BD07-D4E8-7F81-F791FF38B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0B89B20-7F11-0654-1011-C34688406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9B94785-281C-449D-B0E2-737021B14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308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CC4009-A4B2-3C79-F902-69AE8B390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7773C21-2AAC-8B79-F046-7B38ED5C3C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4E2715-9BFB-78E8-7173-1FAB028FDF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FC20DA-356F-4EC8-B589-97FAFC337A4D}" type="datetimeFigureOut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E14622-4FB3-B975-0607-AF0C5D45F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A8A8A2-F5B2-3C50-F9C3-C5D18BBFF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9B94785-281C-449D-B0E2-737021B14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9942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27C8169-5230-4A3F-C87F-56AB7F0C66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C7FBF7F-E9C3-949F-B0DA-D0B6ED3875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D98F02-D642-B767-E016-081DB65955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FC20DA-356F-4EC8-B589-97FAFC337A4D}" type="datetimeFigureOut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2FFE26-E75D-A0E4-7EEC-D696457C9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7DE398-A13F-AA14-FC32-11FAC325C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9B94785-281C-449D-B0E2-737021B14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281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2330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查看图片">
            <a:extLst>
              <a:ext uri="{FF2B5EF4-FFF2-40B4-BE49-F238E27FC236}">
                <a16:creationId xmlns:a16="http://schemas.microsoft.com/office/drawing/2014/main" id="{4192E767-F265-6C3A-D161-4B70AB027AD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3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 grainSize="20"/>
                    </a14:imgEffect>
                    <a14:imgEffect>
                      <a14:colorTemperature colorTemp="668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83670" y="-2683670"/>
            <a:ext cx="6900861" cy="12268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44474919-070D-9A31-3AE7-99037C7B9ABE}"/>
              </a:ext>
            </a:extLst>
          </p:cNvPr>
          <p:cNvSpPr/>
          <p:nvPr userDrawn="1"/>
        </p:nvSpPr>
        <p:spPr>
          <a:xfrm>
            <a:off x="-2220686" y="-4199539"/>
            <a:ext cx="18708916" cy="15299940"/>
          </a:xfrm>
          <a:prstGeom prst="ellipse">
            <a:avLst/>
          </a:prstGeom>
          <a:gradFill>
            <a:gsLst>
              <a:gs pos="0">
                <a:srgbClr val="131D29">
                  <a:alpha val="20000"/>
                </a:srgbClr>
              </a:gs>
              <a:gs pos="70000">
                <a:srgbClr val="2A373F"/>
              </a:gs>
              <a:gs pos="86000">
                <a:srgbClr val="131D29"/>
              </a:gs>
            </a:gsLst>
            <a:path path="shape">
              <a:fillToRect l="50000" t="50000" r="50000" b="5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C2B7123-FD04-D701-3409-70ECA4CF92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12"/>
          <a:stretch/>
        </p:blipFill>
        <p:spPr>
          <a:xfrm>
            <a:off x="-76200" y="-45244"/>
            <a:ext cx="12268200" cy="69913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5E578CA-D463-3598-C150-2FEEC82F54BB}"/>
              </a:ext>
            </a:extLst>
          </p:cNvPr>
          <p:cNvSpPr txBox="1"/>
          <p:nvPr userDrawn="1"/>
        </p:nvSpPr>
        <p:spPr>
          <a:xfrm>
            <a:off x="2013015" y="263515"/>
            <a:ext cx="21206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00" b="0" i="0" dirty="0">
                <a:solidFill>
                  <a:schemeClr val="accent2">
                    <a:lumMod val="90000"/>
                    <a:alpha val="7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2024</a:t>
            </a:r>
            <a:r>
              <a:rPr lang="zh-CN" altLang="en-US" sz="1000" b="0" i="0" dirty="0">
                <a:solidFill>
                  <a:schemeClr val="accent2">
                    <a:lumMod val="90000"/>
                    <a:alpha val="7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年中国高校计算机大赛</a:t>
            </a:r>
          </a:p>
          <a:p>
            <a:pPr algn="ctr"/>
            <a:r>
              <a:rPr lang="zh-CN" altLang="en-US" sz="1000" b="0" i="0" dirty="0">
                <a:solidFill>
                  <a:schemeClr val="accent2">
                    <a:lumMod val="90000"/>
                    <a:alpha val="7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海南省大学生</a:t>
            </a:r>
            <a:r>
              <a:rPr lang="en-US" altLang="zh-CN" sz="1000" b="0" i="0" dirty="0">
                <a:solidFill>
                  <a:schemeClr val="accent2">
                    <a:lumMod val="90000"/>
                    <a:alpha val="7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RPA+AI</a:t>
            </a:r>
            <a:r>
              <a:rPr lang="zh-CN" altLang="en-US" sz="1000" b="0" i="0" dirty="0">
                <a:solidFill>
                  <a:schemeClr val="accent2">
                    <a:lumMod val="90000"/>
                    <a:alpha val="7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创新挑战赛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2DD8BDA-9130-C7C5-9539-A577AB642582}"/>
              </a:ext>
            </a:extLst>
          </p:cNvPr>
          <p:cNvCxnSpPr>
            <a:cxnSpLocks/>
          </p:cNvCxnSpPr>
          <p:nvPr userDrawn="1"/>
        </p:nvCxnSpPr>
        <p:spPr>
          <a:xfrm>
            <a:off x="1773983" y="579189"/>
            <a:ext cx="2149475" cy="0"/>
          </a:xfrm>
          <a:prstGeom prst="line">
            <a:avLst/>
          </a:prstGeom>
          <a:noFill/>
          <a:ln w="6350">
            <a:solidFill>
              <a:srgbClr val="A29F7E">
                <a:alpha val="12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AEA7C37A-6295-BD92-98F1-F9EC6C3057E4}"/>
              </a:ext>
            </a:extLst>
          </p:cNvPr>
          <p:cNvSpPr/>
          <p:nvPr userDrawn="1"/>
        </p:nvSpPr>
        <p:spPr>
          <a:xfrm>
            <a:off x="2013015" y="263515"/>
            <a:ext cx="472896" cy="472896"/>
          </a:xfrm>
          <a:prstGeom prst="ellipse">
            <a:avLst/>
          </a:prstGeom>
          <a:noFill/>
          <a:ln w="6350">
            <a:solidFill>
              <a:srgbClr val="A29F7E">
                <a:alpha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FFE8483B-26AE-6024-17DD-3FA110C80A27}"/>
              </a:ext>
            </a:extLst>
          </p:cNvPr>
          <p:cNvSpPr/>
          <p:nvPr userDrawn="1"/>
        </p:nvSpPr>
        <p:spPr>
          <a:xfrm>
            <a:off x="2299331" y="155520"/>
            <a:ext cx="196170" cy="196170"/>
          </a:xfrm>
          <a:prstGeom prst="ellipse">
            <a:avLst/>
          </a:prstGeom>
          <a:noFill/>
          <a:ln w="3175">
            <a:solidFill>
              <a:srgbClr val="A29F7E">
                <a:alpha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EF38FA7D-5F5C-2DC5-CFC5-3651EB06AB9F}"/>
              </a:ext>
            </a:extLst>
          </p:cNvPr>
          <p:cNvSpPr/>
          <p:nvPr userDrawn="1"/>
        </p:nvSpPr>
        <p:spPr>
          <a:xfrm rot="21135905">
            <a:off x="3530574" y="358058"/>
            <a:ext cx="279179" cy="88999"/>
          </a:xfrm>
          <a:prstGeom prst="triangle">
            <a:avLst>
              <a:gd name="adj" fmla="val 28392"/>
            </a:avLst>
          </a:prstGeom>
          <a:noFill/>
          <a:ln w="6350">
            <a:solidFill>
              <a:srgbClr val="A29F7E">
                <a:alpha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144D508-2676-9950-C3AE-45B02AB038F5}"/>
              </a:ext>
            </a:extLst>
          </p:cNvPr>
          <p:cNvSpPr txBox="1"/>
          <p:nvPr userDrawn="1"/>
        </p:nvSpPr>
        <p:spPr>
          <a:xfrm>
            <a:off x="228580" y="171182"/>
            <a:ext cx="1774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</a:rPr>
              <a:t>管</a:t>
            </a:r>
            <a:r>
              <a:rPr lang="zh-CN" altLang="en-US" sz="2800" dirty="0">
                <a:solidFill>
                  <a:schemeClr val="accent1"/>
                </a:solidFill>
              </a:rPr>
              <a:t>他</a:t>
            </a:r>
            <a:r>
              <a:rPr lang="zh-CN" altLang="en-US" sz="2400" dirty="0">
                <a:solidFill>
                  <a:schemeClr val="accent1"/>
                </a:solidFill>
              </a:rPr>
              <a:t>对</a:t>
            </a:r>
            <a:r>
              <a:rPr lang="zh-CN" altLang="en-US" sz="2000" dirty="0">
                <a:solidFill>
                  <a:schemeClr val="accent1"/>
                </a:solidFill>
              </a:rPr>
              <a:t>不队</a:t>
            </a:r>
            <a:endParaRPr lang="zh-CN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360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bg>
      <p:bgPr>
        <a:solidFill>
          <a:srgbClr val="2330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查看图片">
            <a:extLst>
              <a:ext uri="{FF2B5EF4-FFF2-40B4-BE49-F238E27FC236}">
                <a16:creationId xmlns:a16="http://schemas.microsoft.com/office/drawing/2014/main" id="{4192E767-F265-6C3A-D161-4B70AB027AD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3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 grainSize="20"/>
                    </a14:imgEffect>
                    <a14:imgEffect>
                      <a14:colorTemperature colorTemp="668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83670" y="-2683670"/>
            <a:ext cx="6900861" cy="12268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44474919-070D-9A31-3AE7-99037C7B9ABE}"/>
              </a:ext>
            </a:extLst>
          </p:cNvPr>
          <p:cNvSpPr/>
          <p:nvPr userDrawn="1"/>
        </p:nvSpPr>
        <p:spPr>
          <a:xfrm>
            <a:off x="-2220686" y="-4199539"/>
            <a:ext cx="18708916" cy="15299940"/>
          </a:xfrm>
          <a:prstGeom prst="ellipse">
            <a:avLst/>
          </a:prstGeom>
          <a:gradFill>
            <a:gsLst>
              <a:gs pos="0">
                <a:srgbClr val="131D29">
                  <a:alpha val="20000"/>
                </a:srgbClr>
              </a:gs>
              <a:gs pos="70000">
                <a:srgbClr val="2A373F"/>
              </a:gs>
              <a:gs pos="86000">
                <a:srgbClr val="131D29"/>
              </a:gs>
            </a:gsLst>
            <a:path path="shape">
              <a:fillToRect l="50000" t="50000" r="50000" b="5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C2B7123-FD04-D701-3409-70ECA4CF92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12"/>
          <a:stretch/>
        </p:blipFill>
        <p:spPr>
          <a:xfrm>
            <a:off x="-76200" y="-45244"/>
            <a:ext cx="12268200" cy="6991350"/>
          </a:xfrm>
          <a:prstGeom prst="rect">
            <a:avLst/>
          </a:prstGeom>
        </p:spPr>
      </p:pic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2DD8BDA-9130-C7C5-9539-A577AB642582}"/>
              </a:ext>
            </a:extLst>
          </p:cNvPr>
          <p:cNvCxnSpPr>
            <a:cxnSpLocks/>
          </p:cNvCxnSpPr>
          <p:nvPr userDrawn="1"/>
        </p:nvCxnSpPr>
        <p:spPr>
          <a:xfrm>
            <a:off x="1773983" y="579189"/>
            <a:ext cx="2149475" cy="0"/>
          </a:xfrm>
          <a:prstGeom prst="line">
            <a:avLst/>
          </a:prstGeom>
          <a:noFill/>
          <a:ln w="6350">
            <a:solidFill>
              <a:srgbClr val="A29F7E">
                <a:alpha val="12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AEA7C37A-6295-BD92-98F1-F9EC6C3057E4}"/>
              </a:ext>
            </a:extLst>
          </p:cNvPr>
          <p:cNvSpPr/>
          <p:nvPr userDrawn="1"/>
        </p:nvSpPr>
        <p:spPr>
          <a:xfrm>
            <a:off x="2013015" y="263515"/>
            <a:ext cx="472896" cy="472896"/>
          </a:xfrm>
          <a:prstGeom prst="ellipse">
            <a:avLst/>
          </a:prstGeom>
          <a:noFill/>
          <a:ln w="6350">
            <a:solidFill>
              <a:srgbClr val="A29F7E">
                <a:alpha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FFE8483B-26AE-6024-17DD-3FA110C80A27}"/>
              </a:ext>
            </a:extLst>
          </p:cNvPr>
          <p:cNvSpPr/>
          <p:nvPr userDrawn="1"/>
        </p:nvSpPr>
        <p:spPr>
          <a:xfrm>
            <a:off x="2299331" y="155520"/>
            <a:ext cx="196170" cy="196170"/>
          </a:xfrm>
          <a:prstGeom prst="ellipse">
            <a:avLst/>
          </a:prstGeom>
          <a:noFill/>
          <a:ln w="3175">
            <a:solidFill>
              <a:srgbClr val="A29F7E">
                <a:alpha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EF38FA7D-5F5C-2DC5-CFC5-3651EB06AB9F}"/>
              </a:ext>
            </a:extLst>
          </p:cNvPr>
          <p:cNvSpPr/>
          <p:nvPr userDrawn="1"/>
        </p:nvSpPr>
        <p:spPr>
          <a:xfrm rot="21135905">
            <a:off x="3530574" y="358058"/>
            <a:ext cx="279179" cy="88999"/>
          </a:xfrm>
          <a:prstGeom prst="triangle">
            <a:avLst>
              <a:gd name="adj" fmla="val 28392"/>
            </a:avLst>
          </a:prstGeom>
          <a:noFill/>
          <a:ln w="6350">
            <a:solidFill>
              <a:srgbClr val="A29F7E">
                <a:alpha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BD39B90-9838-B0D7-3003-76F88AA013A6}"/>
              </a:ext>
            </a:extLst>
          </p:cNvPr>
          <p:cNvSpPr txBox="1"/>
          <p:nvPr userDrawn="1"/>
        </p:nvSpPr>
        <p:spPr>
          <a:xfrm>
            <a:off x="1802826" y="201702"/>
            <a:ext cx="21206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00" b="0" i="0" dirty="0">
                <a:solidFill>
                  <a:schemeClr val="accent2">
                    <a:lumMod val="90000"/>
                    <a:alpha val="7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2024</a:t>
            </a:r>
            <a:r>
              <a:rPr lang="zh-CN" altLang="en-US" sz="1000" b="0" i="0" dirty="0">
                <a:solidFill>
                  <a:schemeClr val="accent2">
                    <a:lumMod val="90000"/>
                    <a:alpha val="7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年中国高校计算机大赛</a:t>
            </a:r>
          </a:p>
          <a:p>
            <a:pPr algn="ctr"/>
            <a:r>
              <a:rPr lang="zh-CN" altLang="en-US" sz="1000" b="0" i="0" dirty="0">
                <a:solidFill>
                  <a:schemeClr val="accent2">
                    <a:lumMod val="90000"/>
                    <a:alpha val="7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海南省大学生</a:t>
            </a:r>
            <a:r>
              <a:rPr lang="en-US" altLang="zh-CN" sz="1000" b="0" i="0" dirty="0">
                <a:solidFill>
                  <a:schemeClr val="accent2">
                    <a:lumMod val="90000"/>
                    <a:alpha val="7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RPA+AI</a:t>
            </a:r>
            <a:r>
              <a:rPr lang="zh-CN" altLang="en-US" sz="1000" b="0" i="0" dirty="0">
                <a:solidFill>
                  <a:schemeClr val="accent2">
                    <a:lumMod val="90000"/>
                    <a:alpha val="7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创新挑战赛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C8D441B-0A80-82BA-BCD0-F7BCC8B54311}"/>
              </a:ext>
            </a:extLst>
          </p:cNvPr>
          <p:cNvSpPr txBox="1"/>
          <p:nvPr userDrawn="1"/>
        </p:nvSpPr>
        <p:spPr>
          <a:xfrm>
            <a:off x="197235" y="59302"/>
            <a:ext cx="1774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</a:rPr>
              <a:t>管</a:t>
            </a:r>
            <a:r>
              <a:rPr lang="zh-CN" altLang="en-US" sz="2800" dirty="0">
                <a:solidFill>
                  <a:schemeClr val="accent1"/>
                </a:solidFill>
              </a:rPr>
              <a:t>他</a:t>
            </a:r>
            <a:r>
              <a:rPr lang="zh-CN" altLang="en-US" sz="2400" dirty="0">
                <a:solidFill>
                  <a:schemeClr val="accent1"/>
                </a:solidFill>
              </a:rPr>
              <a:t>对</a:t>
            </a:r>
            <a:r>
              <a:rPr lang="zh-CN" altLang="en-US" sz="2000" dirty="0">
                <a:solidFill>
                  <a:schemeClr val="accent1"/>
                </a:solidFill>
              </a:rPr>
              <a:t>不队</a:t>
            </a:r>
            <a:endParaRPr lang="zh-CN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44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2330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5879CA54-89CE-D71F-A41F-3D17EEF86E96}"/>
              </a:ext>
            </a:extLst>
          </p:cNvPr>
          <p:cNvSpPr/>
          <p:nvPr userDrawn="1"/>
        </p:nvSpPr>
        <p:spPr>
          <a:xfrm>
            <a:off x="-2975433" y="-4138680"/>
            <a:ext cx="21031203" cy="15087734"/>
          </a:xfrm>
          <a:prstGeom prst="ellipse">
            <a:avLst/>
          </a:prstGeom>
          <a:gradFill>
            <a:gsLst>
              <a:gs pos="0">
                <a:srgbClr val="30464C">
                  <a:alpha val="0"/>
                </a:srgbClr>
              </a:gs>
              <a:gs pos="75000">
                <a:srgbClr val="162125">
                  <a:alpha val="94000"/>
                </a:srgbClr>
              </a:gs>
            </a:gsLst>
            <a:path path="shape">
              <a:fillToRect l="50000" t="50000" r="50000" b="5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F8797FC-B8C5-93EA-5D6A-66F264D386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12"/>
          <a:stretch/>
        </p:blipFill>
        <p:spPr>
          <a:xfrm>
            <a:off x="2" y="-90488"/>
            <a:ext cx="12268200" cy="6991350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81491E7F-E046-D22E-786F-BF5611653666}"/>
              </a:ext>
            </a:extLst>
          </p:cNvPr>
          <p:cNvSpPr/>
          <p:nvPr userDrawn="1"/>
        </p:nvSpPr>
        <p:spPr>
          <a:xfrm>
            <a:off x="2147858" y="-1659568"/>
            <a:ext cx="10598790" cy="10598788"/>
          </a:xfrm>
          <a:prstGeom prst="ellipse">
            <a:avLst/>
          </a:prstGeom>
          <a:gradFill flip="none" rotWithShape="1">
            <a:gsLst>
              <a:gs pos="53000">
                <a:srgbClr val="EAEDEA">
                  <a:alpha val="8000"/>
                </a:srgbClr>
              </a:gs>
              <a:gs pos="100000">
                <a:schemeClr val="accent1">
                  <a:lumMod val="5000"/>
                  <a:lumOff val="95000"/>
                  <a:alpha val="0"/>
                </a:schemeClr>
              </a:gs>
              <a:gs pos="0">
                <a:srgbClr val="CBD5CD">
                  <a:alpha val="28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D2928B0-969B-58D8-AFB2-AEABD932ABC6}"/>
              </a:ext>
            </a:extLst>
          </p:cNvPr>
          <p:cNvSpPr txBox="1"/>
          <p:nvPr userDrawn="1"/>
        </p:nvSpPr>
        <p:spPr>
          <a:xfrm>
            <a:off x="458579" y="129460"/>
            <a:ext cx="1774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</a:rPr>
              <a:t>管</a:t>
            </a:r>
            <a:r>
              <a:rPr lang="zh-CN" altLang="en-US" sz="2800" dirty="0">
                <a:solidFill>
                  <a:schemeClr val="accent2">
                    <a:lumMod val="50000"/>
                  </a:schemeClr>
                </a:solidFill>
              </a:rPr>
              <a:t>他</a:t>
            </a:r>
            <a:r>
              <a:rPr lang="zh-CN" altLang="en-US" sz="2400" dirty="0">
                <a:solidFill>
                  <a:schemeClr val="accent2">
                    <a:lumMod val="50000"/>
                  </a:schemeClr>
                </a:solidFill>
              </a:rPr>
              <a:t>对</a:t>
            </a:r>
            <a:r>
              <a:rPr lang="zh-CN" altLang="en-US" sz="2000" dirty="0">
                <a:solidFill>
                  <a:schemeClr val="accent2">
                    <a:lumMod val="50000"/>
                  </a:schemeClr>
                </a:solidFill>
              </a:rPr>
              <a:t>不队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87E021C-0823-F7EE-9D31-DAFE916E203C}"/>
              </a:ext>
            </a:extLst>
          </p:cNvPr>
          <p:cNvSpPr txBox="1"/>
          <p:nvPr userDrawn="1"/>
        </p:nvSpPr>
        <p:spPr>
          <a:xfrm>
            <a:off x="2566309" y="290670"/>
            <a:ext cx="28634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solidFill>
                  <a:schemeClr val="accent2">
                    <a:lumMod val="50000"/>
                    <a:alpha val="63000"/>
                  </a:schemeClr>
                </a:solidFill>
              </a:rPr>
              <a:t>2024</a:t>
            </a:r>
            <a:r>
              <a:rPr lang="zh-CN" altLang="en-US" sz="800" dirty="0">
                <a:solidFill>
                  <a:schemeClr val="accent2">
                    <a:lumMod val="50000"/>
                    <a:alpha val="63000"/>
                  </a:schemeClr>
                </a:solidFill>
              </a:rPr>
              <a:t>年中国高校计算机大赛</a:t>
            </a:r>
          </a:p>
          <a:p>
            <a:r>
              <a:rPr lang="zh-CN" altLang="en-US" sz="800" dirty="0">
                <a:solidFill>
                  <a:schemeClr val="accent2">
                    <a:lumMod val="50000"/>
                    <a:alpha val="63000"/>
                  </a:schemeClr>
                </a:solidFill>
              </a:rPr>
              <a:t>海南省大学生</a:t>
            </a:r>
            <a:r>
              <a:rPr lang="en-US" altLang="zh-CN" sz="800" dirty="0">
                <a:solidFill>
                  <a:schemeClr val="accent2">
                    <a:lumMod val="50000"/>
                    <a:alpha val="63000"/>
                  </a:schemeClr>
                </a:solidFill>
              </a:rPr>
              <a:t>RPA+AI</a:t>
            </a:r>
            <a:r>
              <a:rPr lang="zh-CN" altLang="en-US" sz="800" dirty="0">
                <a:solidFill>
                  <a:schemeClr val="accent2">
                    <a:lumMod val="50000"/>
                    <a:alpha val="63000"/>
                  </a:schemeClr>
                </a:solidFill>
              </a:rPr>
              <a:t>创新挑战赛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8F79845-C52E-0C80-046B-5B82050CDB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 grainSize="2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69350">
            <a:off x="-2496459" y="7666"/>
            <a:ext cx="3586270" cy="358627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999C936-FA7E-35A5-8FC4-DDD8923140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69350">
            <a:off x="9392424" y="-2006350"/>
            <a:ext cx="2809832" cy="280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02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rgbClr val="2330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查看图片">
            <a:extLst>
              <a:ext uri="{FF2B5EF4-FFF2-40B4-BE49-F238E27FC236}">
                <a16:creationId xmlns:a16="http://schemas.microsoft.com/office/drawing/2014/main" id="{B68F2F32-5AFA-032C-30FA-9D83B65C38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alphaModFix amt="3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 grainSize="20"/>
                    </a14:imgEffect>
                    <a14:imgEffect>
                      <a14:colorTemperature colorTemp="668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83670" y="-2683670"/>
            <a:ext cx="6900861" cy="12268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8CA35D9F-171F-0E7A-28E4-974C3A76819A}"/>
              </a:ext>
            </a:extLst>
          </p:cNvPr>
          <p:cNvSpPr/>
          <p:nvPr userDrawn="1"/>
        </p:nvSpPr>
        <p:spPr>
          <a:xfrm>
            <a:off x="-2220686" y="-4199539"/>
            <a:ext cx="18708916" cy="15299940"/>
          </a:xfrm>
          <a:prstGeom prst="ellipse">
            <a:avLst/>
          </a:prstGeom>
          <a:gradFill>
            <a:gsLst>
              <a:gs pos="0">
                <a:srgbClr val="131D29">
                  <a:alpha val="20000"/>
                </a:srgbClr>
              </a:gs>
              <a:gs pos="70000">
                <a:srgbClr val="2A373F"/>
              </a:gs>
              <a:gs pos="86000">
                <a:srgbClr val="131D29"/>
              </a:gs>
            </a:gsLst>
            <a:path path="shape">
              <a:fillToRect l="50000" t="50000" r="50000" b="5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BA04AA-590B-5BB3-F926-C81767CA4B9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12"/>
          <a:stretch/>
        </p:blipFill>
        <p:spPr>
          <a:xfrm>
            <a:off x="-76200" y="-45244"/>
            <a:ext cx="12268200" cy="6991350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4436B13-DAB2-0200-E1AA-494184E2DC2A}"/>
              </a:ext>
            </a:extLst>
          </p:cNvPr>
          <p:cNvCxnSpPr>
            <a:cxnSpLocks/>
          </p:cNvCxnSpPr>
          <p:nvPr userDrawn="1"/>
        </p:nvCxnSpPr>
        <p:spPr>
          <a:xfrm>
            <a:off x="3117461" y="626021"/>
            <a:ext cx="2149475" cy="0"/>
          </a:xfrm>
          <a:prstGeom prst="line">
            <a:avLst/>
          </a:prstGeom>
          <a:noFill/>
          <a:ln w="6350">
            <a:solidFill>
              <a:srgbClr val="A29F7E">
                <a:alpha val="12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C48EA8C6-5339-85D6-A1C0-5A6DFCA3D1F2}"/>
              </a:ext>
            </a:extLst>
          </p:cNvPr>
          <p:cNvSpPr/>
          <p:nvPr userDrawn="1"/>
        </p:nvSpPr>
        <p:spPr>
          <a:xfrm>
            <a:off x="3356493" y="310347"/>
            <a:ext cx="472896" cy="472896"/>
          </a:xfrm>
          <a:prstGeom prst="ellipse">
            <a:avLst/>
          </a:prstGeom>
          <a:noFill/>
          <a:ln w="6350">
            <a:solidFill>
              <a:srgbClr val="A29F7E">
                <a:alpha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C6A19F8-B4D6-C298-F9C9-0F4382BB9018}"/>
              </a:ext>
            </a:extLst>
          </p:cNvPr>
          <p:cNvSpPr/>
          <p:nvPr userDrawn="1"/>
        </p:nvSpPr>
        <p:spPr>
          <a:xfrm>
            <a:off x="3642809" y="202352"/>
            <a:ext cx="196170" cy="196170"/>
          </a:xfrm>
          <a:prstGeom prst="ellipse">
            <a:avLst/>
          </a:prstGeom>
          <a:noFill/>
          <a:ln w="3175">
            <a:solidFill>
              <a:srgbClr val="A29F7E">
                <a:alpha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B6654E0A-C0F1-1846-8842-021524436024}"/>
              </a:ext>
            </a:extLst>
          </p:cNvPr>
          <p:cNvSpPr/>
          <p:nvPr userDrawn="1"/>
        </p:nvSpPr>
        <p:spPr>
          <a:xfrm rot="21135905">
            <a:off x="4874052" y="404890"/>
            <a:ext cx="279179" cy="88999"/>
          </a:xfrm>
          <a:prstGeom prst="triangle">
            <a:avLst>
              <a:gd name="adj" fmla="val 28392"/>
            </a:avLst>
          </a:prstGeom>
          <a:noFill/>
          <a:ln w="6350">
            <a:solidFill>
              <a:srgbClr val="A29F7E">
                <a:alpha val="35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C879500-577A-3773-9C84-CB86BA1820BB}"/>
              </a:ext>
            </a:extLst>
          </p:cNvPr>
          <p:cNvSpPr txBox="1"/>
          <p:nvPr userDrawn="1"/>
        </p:nvSpPr>
        <p:spPr>
          <a:xfrm>
            <a:off x="3208897" y="307206"/>
            <a:ext cx="21206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000" b="0" i="0" dirty="0">
                <a:solidFill>
                  <a:schemeClr val="accent2">
                    <a:lumMod val="90000"/>
                    <a:alpha val="7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2024</a:t>
            </a:r>
            <a:r>
              <a:rPr lang="zh-CN" altLang="en-US" sz="1000" b="0" i="0" dirty="0">
                <a:solidFill>
                  <a:schemeClr val="accent2">
                    <a:lumMod val="90000"/>
                    <a:alpha val="7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年中国高校计算机大赛</a:t>
            </a:r>
          </a:p>
          <a:p>
            <a:pPr algn="ctr"/>
            <a:r>
              <a:rPr lang="zh-CN" altLang="en-US" sz="1000" b="0" i="0" dirty="0">
                <a:solidFill>
                  <a:schemeClr val="accent2">
                    <a:lumMod val="90000"/>
                    <a:alpha val="7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海南省大学生</a:t>
            </a:r>
            <a:r>
              <a:rPr lang="en-US" altLang="zh-CN" sz="1000" b="0" i="0" dirty="0">
                <a:solidFill>
                  <a:schemeClr val="accent2">
                    <a:lumMod val="90000"/>
                    <a:alpha val="7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RPA+AI</a:t>
            </a:r>
            <a:r>
              <a:rPr lang="zh-CN" altLang="en-US" sz="1000" b="0" i="0" dirty="0">
                <a:solidFill>
                  <a:schemeClr val="accent2">
                    <a:lumMod val="90000"/>
                    <a:alpha val="73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创新挑战赛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68FE848-0F52-C1AB-4608-8A0E8C4440BC}"/>
              </a:ext>
            </a:extLst>
          </p:cNvPr>
          <p:cNvSpPr txBox="1"/>
          <p:nvPr userDrawn="1"/>
        </p:nvSpPr>
        <p:spPr>
          <a:xfrm>
            <a:off x="1453716" y="202352"/>
            <a:ext cx="1774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</a:rPr>
              <a:t>管</a:t>
            </a:r>
            <a:r>
              <a:rPr lang="zh-CN" altLang="en-US" sz="2800" dirty="0">
                <a:solidFill>
                  <a:schemeClr val="accent1"/>
                </a:solidFill>
              </a:rPr>
              <a:t>他</a:t>
            </a:r>
            <a:r>
              <a:rPr lang="zh-CN" altLang="en-US" sz="2400" dirty="0">
                <a:solidFill>
                  <a:schemeClr val="accent1"/>
                </a:solidFill>
              </a:rPr>
              <a:t>对</a:t>
            </a:r>
            <a:r>
              <a:rPr lang="zh-CN" altLang="en-US" sz="2000" dirty="0">
                <a:solidFill>
                  <a:schemeClr val="accent1"/>
                </a:solidFill>
              </a:rPr>
              <a:t>不队</a:t>
            </a:r>
            <a:endParaRPr lang="zh-CN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63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196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6254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F5543E2-67DE-C656-380F-3BBD11F794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FC20DA-356F-4EC8-B589-97FAFC337A4D}" type="datetimeFigureOut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F8ACE95-9774-9A2A-0BDB-C47D49626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EDEB3C-67DE-9CB1-0C48-4747FCA9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9B94785-281C-449D-B0E2-737021B14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874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CAD2F6-4E48-3AAE-507F-2E46958C1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5DB91A-5022-D695-66FA-20E2A1421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35E65DF-CBAB-3788-58A3-0E0987A5F3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FD89643-F85C-33F2-03EF-595ABCBF89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FC20DA-356F-4EC8-B589-97FAFC337A4D}" type="datetimeFigureOut">
              <a:rPr lang="zh-CN" altLang="en-US" smtClean="0"/>
              <a:t>2024/11/21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12198C-E06B-DBB0-C68A-B69519326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751F0EE-2000-1655-482B-FEAD63E20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9B94785-281C-449D-B0E2-737021B14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2587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4773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5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1.xml"/><Relationship Id="rId7" Type="http://schemas.microsoft.com/office/2007/relationships/hdphoto" Target="../media/hdphoto5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2.xml"/><Relationship Id="rId4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10" Type="http://schemas.openxmlformats.org/officeDocument/2006/relationships/chart" Target="../charts/chart1.xml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tags" Target="../tags/tag2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tags" Target="../tags/tag20.xml"/><Relationship Id="rId5" Type="http://schemas.openxmlformats.org/officeDocument/2006/relationships/tags" Target="../tags/tag14.xml"/><Relationship Id="rId15" Type="http://schemas.microsoft.com/office/2007/relationships/hdphoto" Target="../media/hdphoto5.wdp"/><Relationship Id="rId10" Type="http://schemas.openxmlformats.org/officeDocument/2006/relationships/tags" Target="../tags/tag19.xml"/><Relationship Id="rId4" Type="http://schemas.openxmlformats.org/officeDocument/2006/relationships/tags" Target="../tags/tag13.xml"/><Relationship Id="rId9" Type="http://schemas.openxmlformats.org/officeDocument/2006/relationships/tags" Target="../tags/tag18.xml"/><Relationship Id="rId1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13" Type="http://schemas.openxmlformats.org/officeDocument/2006/relationships/tags" Target="../tags/tag34.xml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12" Type="http://schemas.openxmlformats.org/officeDocument/2006/relationships/tags" Target="../tags/tag33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6" Type="http://schemas.openxmlformats.org/officeDocument/2006/relationships/tags" Target="../tags/tag37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tags" Target="../tags/tag32.xml"/><Relationship Id="rId5" Type="http://schemas.openxmlformats.org/officeDocument/2006/relationships/tags" Target="../tags/tag26.xml"/><Relationship Id="rId15" Type="http://schemas.openxmlformats.org/officeDocument/2006/relationships/tags" Target="../tags/tag36.xml"/><Relationship Id="rId10" Type="http://schemas.openxmlformats.org/officeDocument/2006/relationships/tags" Target="../tags/tag31.xml"/><Relationship Id="rId4" Type="http://schemas.openxmlformats.org/officeDocument/2006/relationships/tags" Target="../tags/tag25.xml"/><Relationship Id="rId9" Type="http://schemas.openxmlformats.org/officeDocument/2006/relationships/tags" Target="../tags/tag30.xml"/><Relationship Id="rId14" Type="http://schemas.openxmlformats.org/officeDocument/2006/relationships/tags" Target="../tags/tag3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-图片 36">
            <a:extLst>
              <a:ext uri="{FF2B5EF4-FFF2-40B4-BE49-F238E27FC236}">
                <a16:creationId xmlns:a16="http://schemas.microsoft.com/office/drawing/2014/main" id="{74CB749D-5E7C-DEDA-3D92-26F876C203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1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58" r="4308"/>
          <a:stretch/>
        </p:blipFill>
        <p:spPr>
          <a:xfrm rot="2998817">
            <a:off x="3203994" y="3033335"/>
            <a:ext cx="1251470" cy="1480756"/>
          </a:xfrm>
          <a:prstGeom prst="rect">
            <a:avLst/>
          </a:prstGeom>
          <a:effectLst/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46AB5DCE-353A-FC11-C631-E04F637B7E9E}"/>
              </a:ext>
            </a:extLst>
          </p:cNvPr>
          <p:cNvSpPr/>
          <p:nvPr/>
        </p:nvSpPr>
        <p:spPr>
          <a:xfrm>
            <a:off x="1769924" y="2224072"/>
            <a:ext cx="6317768" cy="2476516"/>
          </a:xfrm>
          <a:prstGeom prst="ellipse">
            <a:avLst/>
          </a:prstGeom>
          <a:gradFill flip="none" rotWithShape="1">
            <a:gsLst>
              <a:gs pos="70000">
                <a:schemeClr val="accent1">
                  <a:lumMod val="5000"/>
                  <a:lumOff val="95000"/>
                  <a:alpha val="0"/>
                </a:schemeClr>
              </a:gs>
              <a:gs pos="0">
                <a:schemeClr val="accent1">
                  <a:lumMod val="20000"/>
                  <a:lumOff val="80000"/>
                  <a:alpha val="8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453C4E77-B4D3-9BD5-EAE7-C56BCAFB3127}"/>
              </a:ext>
            </a:extLst>
          </p:cNvPr>
          <p:cNvSpPr/>
          <p:nvPr/>
        </p:nvSpPr>
        <p:spPr>
          <a:xfrm rot="584818">
            <a:off x="4608212" y="3093513"/>
            <a:ext cx="447528" cy="439502"/>
          </a:xfrm>
          <a:prstGeom prst="ellipse">
            <a:avLst/>
          </a:prstGeom>
          <a:gradFill flip="none" rotWithShape="1">
            <a:gsLst>
              <a:gs pos="100000">
                <a:srgbClr val="37969B">
                  <a:alpha val="0"/>
                </a:srgbClr>
              </a:gs>
              <a:gs pos="48000">
                <a:srgbClr val="33979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A3396DF-280F-2225-AD12-30C9D60579C6}"/>
              </a:ext>
            </a:extLst>
          </p:cNvPr>
          <p:cNvSpPr/>
          <p:nvPr/>
        </p:nvSpPr>
        <p:spPr>
          <a:xfrm>
            <a:off x="3231227" y="611746"/>
            <a:ext cx="5715032" cy="5715032"/>
          </a:xfrm>
          <a:prstGeom prst="ellipse">
            <a:avLst/>
          </a:prstGeom>
          <a:noFill/>
          <a:ln w="6350">
            <a:solidFill>
              <a:schemeClr val="tx1">
                <a:lumMod val="40000"/>
                <a:lumOff val="60000"/>
                <a:alpha val="32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D74334AA-E373-BD27-E4DD-3F34C4404698}"/>
              </a:ext>
            </a:extLst>
          </p:cNvPr>
          <p:cNvGrpSpPr/>
          <p:nvPr/>
        </p:nvGrpSpPr>
        <p:grpSpPr>
          <a:xfrm>
            <a:off x="4092372" y="2926292"/>
            <a:ext cx="842994" cy="842992"/>
            <a:chOff x="2709830" y="819807"/>
            <a:chExt cx="1349528" cy="1349528"/>
          </a:xfrm>
          <a:noFill/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85648490-D07E-D78E-A6D8-E1E87DFC6F23}"/>
                </a:ext>
              </a:extLst>
            </p:cNvPr>
            <p:cNvSpPr/>
            <p:nvPr/>
          </p:nvSpPr>
          <p:spPr>
            <a:xfrm>
              <a:off x="3054438" y="1164415"/>
              <a:ext cx="660312" cy="660312"/>
            </a:xfrm>
            <a:prstGeom prst="ellipse">
              <a:avLst/>
            </a:prstGeom>
            <a:grpFill/>
            <a:ln>
              <a:gradFill>
                <a:gsLst>
                  <a:gs pos="40000">
                    <a:srgbClr val="E9E4D5">
                      <a:alpha val="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64000">
                    <a:schemeClr val="accent2">
                      <a:lumMod val="90000"/>
                      <a:alpha val="17000"/>
                    </a:schemeClr>
                  </a:gs>
                  <a:gs pos="8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B7E2A7CA-BD7E-6802-5882-E552AC401E5A}"/>
                </a:ext>
              </a:extLst>
            </p:cNvPr>
            <p:cNvSpPr/>
            <p:nvPr/>
          </p:nvSpPr>
          <p:spPr>
            <a:xfrm>
              <a:off x="2986175" y="1096152"/>
              <a:ext cx="796838" cy="796838"/>
            </a:xfrm>
            <a:prstGeom prst="ellipse">
              <a:avLst/>
            </a:prstGeom>
            <a:grpFill/>
            <a:ln>
              <a:gradFill>
                <a:gsLst>
                  <a:gs pos="40000">
                    <a:srgbClr val="E9E4D5">
                      <a:alpha val="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64000">
                    <a:schemeClr val="accent2">
                      <a:lumMod val="90000"/>
                      <a:alpha val="17000"/>
                    </a:schemeClr>
                  </a:gs>
                  <a:gs pos="8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793B6389-5BD8-9766-272F-90405553366D}"/>
                </a:ext>
              </a:extLst>
            </p:cNvPr>
            <p:cNvSpPr/>
            <p:nvPr/>
          </p:nvSpPr>
          <p:spPr>
            <a:xfrm>
              <a:off x="2915427" y="1025404"/>
              <a:ext cx="938334" cy="938334"/>
            </a:xfrm>
            <a:prstGeom prst="ellipse">
              <a:avLst/>
            </a:prstGeom>
            <a:grpFill/>
            <a:ln>
              <a:gradFill>
                <a:gsLst>
                  <a:gs pos="40000">
                    <a:srgbClr val="E9E4D5">
                      <a:alpha val="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64000">
                    <a:schemeClr val="accent2">
                      <a:lumMod val="90000"/>
                      <a:alpha val="17000"/>
                    </a:schemeClr>
                  </a:gs>
                  <a:gs pos="8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28E2A4F8-66CC-397A-01BD-96FB64B26622}"/>
                </a:ext>
              </a:extLst>
            </p:cNvPr>
            <p:cNvSpPr/>
            <p:nvPr/>
          </p:nvSpPr>
          <p:spPr>
            <a:xfrm>
              <a:off x="2779198" y="889175"/>
              <a:ext cx="1210792" cy="1210792"/>
            </a:xfrm>
            <a:prstGeom prst="ellipse">
              <a:avLst/>
            </a:prstGeom>
            <a:grpFill/>
            <a:ln>
              <a:gradFill>
                <a:gsLst>
                  <a:gs pos="40000">
                    <a:srgbClr val="E9E4D5">
                      <a:alpha val="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64000">
                    <a:schemeClr val="accent2">
                      <a:lumMod val="90000"/>
                      <a:alpha val="17000"/>
                    </a:schemeClr>
                  </a:gs>
                  <a:gs pos="8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69309DB8-3248-C0D3-8346-3185D97A30CA}"/>
                </a:ext>
              </a:extLst>
            </p:cNvPr>
            <p:cNvSpPr/>
            <p:nvPr/>
          </p:nvSpPr>
          <p:spPr>
            <a:xfrm>
              <a:off x="2709830" y="819807"/>
              <a:ext cx="1349528" cy="1349528"/>
            </a:xfrm>
            <a:prstGeom prst="ellipse">
              <a:avLst/>
            </a:prstGeom>
            <a:grpFill/>
            <a:ln>
              <a:gradFill>
                <a:gsLst>
                  <a:gs pos="40000">
                    <a:srgbClr val="E9E4D5">
                      <a:alpha val="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64000">
                    <a:schemeClr val="accent2">
                      <a:lumMod val="90000"/>
                      <a:alpha val="17000"/>
                    </a:schemeClr>
                  </a:gs>
                  <a:gs pos="8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D74BC7D4-DF03-01E3-7F02-4A805B2D07D0}"/>
                </a:ext>
              </a:extLst>
            </p:cNvPr>
            <p:cNvSpPr/>
            <p:nvPr/>
          </p:nvSpPr>
          <p:spPr>
            <a:xfrm>
              <a:off x="2845577" y="955554"/>
              <a:ext cx="1078034" cy="1078034"/>
            </a:xfrm>
            <a:prstGeom prst="ellipse">
              <a:avLst/>
            </a:prstGeom>
            <a:grpFill/>
            <a:ln>
              <a:gradFill>
                <a:gsLst>
                  <a:gs pos="40000">
                    <a:srgbClr val="E9E4D5">
                      <a:alpha val="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64000">
                    <a:schemeClr val="accent2">
                      <a:lumMod val="90000"/>
                      <a:alpha val="17000"/>
                    </a:schemeClr>
                  </a:gs>
                  <a:gs pos="8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E049337E-6FE4-A9C0-EDC9-733D8E0605B5}"/>
                </a:ext>
              </a:extLst>
            </p:cNvPr>
            <p:cNvSpPr/>
            <p:nvPr/>
          </p:nvSpPr>
          <p:spPr>
            <a:xfrm>
              <a:off x="3122700" y="1232677"/>
              <a:ext cx="523788" cy="523788"/>
            </a:xfrm>
            <a:prstGeom prst="ellipse">
              <a:avLst/>
            </a:prstGeom>
            <a:grpFill/>
            <a:ln>
              <a:gradFill>
                <a:gsLst>
                  <a:gs pos="40000">
                    <a:srgbClr val="E9E4D5">
                      <a:alpha val="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64000">
                    <a:schemeClr val="accent2">
                      <a:lumMod val="90000"/>
                      <a:alpha val="17000"/>
                    </a:schemeClr>
                  </a:gs>
                  <a:gs pos="8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9D4BBBA3-4172-C688-B937-288F99DD0764}"/>
                </a:ext>
              </a:extLst>
            </p:cNvPr>
            <p:cNvSpPr/>
            <p:nvPr/>
          </p:nvSpPr>
          <p:spPr>
            <a:xfrm>
              <a:off x="3194138" y="1304115"/>
              <a:ext cx="380912" cy="380912"/>
            </a:xfrm>
            <a:prstGeom prst="ellipse">
              <a:avLst/>
            </a:prstGeom>
            <a:grpFill/>
            <a:ln>
              <a:gradFill>
                <a:gsLst>
                  <a:gs pos="40000">
                    <a:srgbClr val="E9E4D5">
                      <a:alpha val="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64000">
                    <a:schemeClr val="accent2">
                      <a:lumMod val="90000"/>
                      <a:alpha val="17000"/>
                    </a:schemeClr>
                  </a:gs>
                  <a:gs pos="8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644970FA-2872-B511-2B2E-2F8EE81E9749}"/>
                </a:ext>
              </a:extLst>
            </p:cNvPr>
            <p:cNvSpPr/>
            <p:nvPr/>
          </p:nvSpPr>
          <p:spPr>
            <a:xfrm>
              <a:off x="3256740" y="1366717"/>
              <a:ext cx="255708" cy="255708"/>
            </a:xfrm>
            <a:prstGeom prst="ellipse">
              <a:avLst/>
            </a:prstGeom>
            <a:grpFill/>
            <a:ln>
              <a:gradFill>
                <a:gsLst>
                  <a:gs pos="40000">
                    <a:srgbClr val="E9E4D5">
                      <a:alpha val="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64000">
                    <a:schemeClr val="accent2">
                      <a:lumMod val="90000"/>
                      <a:alpha val="17000"/>
                    </a:schemeClr>
                  </a:gs>
                  <a:gs pos="8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10B0AD7-08EA-DCDD-849A-B774AFD40A1D}"/>
              </a:ext>
            </a:extLst>
          </p:cNvPr>
          <p:cNvGrpSpPr/>
          <p:nvPr/>
        </p:nvGrpSpPr>
        <p:grpSpPr>
          <a:xfrm rot="10800000">
            <a:off x="4885477" y="2921862"/>
            <a:ext cx="842992" cy="842994"/>
            <a:chOff x="2709830" y="819807"/>
            <a:chExt cx="1349528" cy="1349528"/>
          </a:xfrm>
          <a:noFill/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53E83D2C-AC0B-397F-AA91-C9E7158E03AF}"/>
                </a:ext>
              </a:extLst>
            </p:cNvPr>
            <p:cNvSpPr/>
            <p:nvPr/>
          </p:nvSpPr>
          <p:spPr>
            <a:xfrm>
              <a:off x="3054438" y="1164415"/>
              <a:ext cx="660312" cy="660312"/>
            </a:xfrm>
            <a:prstGeom prst="ellipse">
              <a:avLst/>
            </a:prstGeom>
            <a:grpFill/>
            <a:ln>
              <a:gradFill>
                <a:gsLst>
                  <a:gs pos="40000">
                    <a:srgbClr val="E9E4D5">
                      <a:alpha val="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64000">
                    <a:schemeClr val="accent2">
                      <a:lumMod val="90000"/>
                      <a:alpha val="17000"/>
                    </a:schemeClr>
                  </a:gs>
                  <a:gs pos="8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000522D9-572A-F9CC-80A6-D27F379F158B}"/>
                </a:ext>
              </a:extLst>
            </p:cNvPr>
            <p:cNvSpPr/>
            <p:nvPr/>
          </p:nvSpPr>
          <p:spPr>
            <a:xfrm>
              <a:off x="2986175" y="1096152"/>
              <a:ext cx="796838" cy="796838"/>
            </a:xfrm>
            <a:prstGeom prst="ellipse">
              <a:avLst/>
            </a:prstGeom>
            <a:grpFill/>
            <a:ln>
              <a:gradFill>
                <a:gsLst>
                  <a:gs pos="40000">
                    <a:srgbClr val="E9E4D5">
                      <a:alpha val="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64000">
                    <a:schemeClr val="accent2">
                      <a:lumMod val="90000"/>
                      <a:alpha val="17000"/>
                    </a:schemeClr>
                  </a:gs>
                  <a:gs pos="8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AB30C660-1B37-9901-A6A8-43D6F8E2421F}"/>
                </a:ext>
              </a:extLst>
            </p:cNvPr>
            <p:cNvSpPr/>
            <p:nvPr/>
          </p:nvSpPr>
          <p:spPr>
            <a:xfrm>
              <a:off x="2915427" y="1025404"/>
              <a:ext cx="938334" cy="938334"/>
            </a:xfrm>
            <a:prstGeom prst="ellipse">
              <a:avLst/>
            </a:prstGeom>
            <a:grpFill/>
            <a:ln>
              <a:gradFill>
                <a:gsLst>
                  <a:gs pos="40000">
                    <a:srgbClr val="E9E4D5">
                      <a:alpha val="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64000">
                    <a:schemeClr val="accent2">
                      <a:lumMod val="90000"/>
                      <a:alpha val="17000"/>
                    </a:schemeClr>
                  </a:gs>
                  <a:gs pos="8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FE6F7DB0-AB64-6600-4AFB-9F37FB012ED3}"/>
                </a:ext>
              </a:extLst>
            </p:cNvPr>
            <p:cNvSpPr/>
            <p:nvPr/>
          </p:nvSpPr>
          <p:spPr>
            <a:xfrm>
              <a:off x="2779198" y="889175"/>
              <a:ext cx="1210792" cy="1210792"/>
            </a:xfrm>
            <a:prstGeom prst="ellipse">
              <a:avLst/>
            </a:prstGeom>
            <a:grpFill/>
            <a:ln>
              <a:gradFill>
                <a:gsLst>
                  <a:gs pos="40000">
                    <a:srgbClr val="E9E4D5">
                      <a:alpha val="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64000">
                    <a:schemeClr val="accent2">
                      <a:lumMod val="90000"/>
                      <a:alpha val="17000"/>
                    </a:schemeClr>
                  </a:gs>
                  <a:gs pos="8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1362ED1E-9881-BA03-BD09-DB7E9CA9DB04}"/>
                </a:ext>
              </a:extLst>
            </p:cNvPr>
            <p:cNvSpPr/>
            <p:nvPr/>
          </p:nvSpPr>
          <p:spPr>
            <a:xfrm>
              <a:off x="2709830" y="819807"/>
              <a:ext cx="1349528" cy="1349528"/>
            </a:xfrm>
            <a:prstGeom prst="ellipse">
              <a:avLst/>
            </a:prstGeom>
            <a:grpFill/>
            <a:ln>
              <a:gradFill>
                <a:gsLst>
                  <a:gs pos="40000">
                    <a:srgbClr val="E9E4D5">
                      <a:alpha val="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64000">
                    <a:schemeClr val="accent2">
                      <a:lumMod val="90000"/>
                      <a:alpha val="17000"/>
                    </a:schemeClr>
                  </a:gs>
                  <a:gs pos="8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3D438BA5-D752-63D2-1012-0241CE2F13F1}"/>
                </a:ext>
              </a:extLst>
            </p:cNvPr>
            <p:cNvSpPr/>
            <p:nvPr/>
          </p:nvSpPr>
          <p:spPr>
            <a:xfrm>
              <a:off x="2845577" y="955554"/>
              <a:ext cx="1078034" cy="1078034"/>
            </a:xfrm>
            <a:prstGeom prst="ellipse">
              <a:avLst/>
            </a:prstGeom>
            <a:grpFill/>
            <a:ln>
              <a:gradFill>
                <a:gsLst>
                  <a:gs pos="40000">
                    <a:srgbClr val="E9E4D5">
                      <a:alpha val="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64000">
                    <a:schemeClr val="accent2">
                      <a:lumMod val="90000"/>
                      <a:alpha val="17000"/>
                    </a:schemeClr>
                  </a:gs>
                  <a:gs pos="8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4C84C242-9B1B-C465-DAE1-6941DDB66B68}"/>
                </a:ext>
              </a:extLst>
            </p:cNvPr>
            <p:cNvSpPr/>
            <p:nvPr/>
          </p:nvSpPr>
          <p:spPr>
            <a:xfrm>
              <a:off x="3122700" y="1232677"/>
              <a:ext cx="523788" cy="523788"/>
            </a:xfrm>
            <a:prstGeom prst="ellipse">
              <a:avLst/>
            </a:prstGeom>
            <a:grpFill/>
            <a:ln>
              <a:gradFill>
                <a:gsLst>
                  <a:gs pos="40000">
                    <a:srgbClr val="E9E4D5">
                      <a:alpha val="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64000">
                    <a:schemeClr val="accent2">
                      <a:lumMod val="90000"/>
                      <a:alpha val="17000"/>
                    </a:schemeClr>
                  </a:gs>
                  <a:gs pos="8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4C67BE56-4050-47EF-4B3F-DCC691EE90B9}"/>
                </a:ext>
              </a:extLst>
            </p:cNvPr>
            <p:cNvSpPr/>
            <p:nvPr/>
          </p:nvSpPr>
          <p:spPr>
            <a:xfrm>
              <a:off x="3194138" y="1304115"/>
              <a:ext cx="380912" cy="380912"/>
            </a:xfrm>
            <a:prstGeom prst="ellipse">
              <a:avLst/>
            </a:prstGeom>
            <a:grpFill/>
            <a:ln>
              <a:gradFill>
                <a:gsLst>
                  <a:gs pos="40000">
                    <a:srgbClr val="E9E4D5">
                      <a:alpha val="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64000">
                    <a:schemeClr val="accent2">
                      <a:lumMod val="90000"/>
                      <a:alpha val="17000"/>
                    </a:schemeClr>
                  </a:gs>
                  <a:gs pos="8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78F24259-0066-7857-5FF6-82AD6D61FF2E}"/>
                </a:ext>
              </a:extLst>
            </p:cNvPr>
            <p:cNvSpPr/>
            <p:nvPr/>
          </p:nvSpPr>
          <p:spPr>
            <a:xfrm>
              <a:off x="3256740" y="1366717"/>
              <a:ext cx="255708" cy="255708"/>
            </a:xfrm>
            <a:prstGeom prst="ellipse">
              <a:avLst/>
            </a:prstGeom>
            <a:grpFill/>
            <a:ln>
              <a:gradFill>
                <a:gsLst>
                  <a:gs pos="40000">
                    <a:srgbClr val="E9E4D5">
                      <a:alpha val="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64000">
                    <a:schemeClr val="accent2">
                      <a:lumMod val="90000"/>
                      <a:alpha val="17000"/>
                    </a:schemeClr>
                  </a:gs>
                  <a:gs pos="8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6CB3675E-CEE1-44C4-A21B-D5C97B42A38C}"/>
              </a:ext>
            </a:extLst>
          </p:cNvPr>
          <p:cNvCxnSpPr>
            <a:cxnSpLocks/>
          </p:cNvCxnSpPr>
          <p:nvPr/>
        </p:nvCxnSpPr>
        <p:spPr>
          <a:xfrm>
            <a:off x="3860800" y="3773714"/>
            <a:ext cx="4455886" cy="0"/>
          </a:xfrm>
          <a:prstGeom prst="line">
            <a:avLst/>
          </a:prstGeom>
          <a:ln>
            <a:gradFill>
              <a:gsLst>
                <a:gs pos="0">
                  <a:srgbClr val="EDECE3">
                    <a:alpha val="34000"/>
                  </a:srgbClr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  <a:gs pos="51000">
                  <a:schemeClr val="accent1">
                    <a:lumMod val="30000"/>
                    <a:lumOff val="70000"/>
                    <a:alpha val="65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18D76679-5D4A-F8AD-B219-2D314C46054B}"/>
              </a:ext>
            </a:extLst>
          </p:cNvPr>
          <p:cNvCxnSpPr>
            <a:cxnSpLocks/>
          </p:cNvCxnSpPr>
          <p:nvPr/>
        </p:nvCxnSpPr>
        <p:spPr>
          <a:xfrm flipV="1">
            <a:off x="4084296" y="2627086"/>
            <a:ext cx="0" cy="1469139"/>
          </a:xfrm>
          <a:prstGeom prst="line">
            <a:avLst/>
          </a:prstGeom>
          <a:ln>
            <a:gradFill>
              <a:gsLst>
                <a:gs pos="0">
                  <a:srgbClr val="EDECE3">
                    <a:alpha val="27000"/>
                  </a:srgbClr>
                </a:gs>
                <a:gs pos="100000">
                  <a:schemeClr val="accent1">
                    <a:lumMod val="45000"/>
                    <a:lumOff val="55000"/>
                    <a:alpha val="0"/>
                  </a:schemeClr>
                </a:gs>
                <a:gs pos="51000">
                  <a:schemeClr val="accent1">
                    <a:lumMod val="30000"/>
                    <a:lumOff val="70000"/>
                    <a:alpha val="46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3FFA8E8-BDB9-F27F-75D0-E05D331918C8}"/>
              </a:ext>
            </a:extLst>
          </p:cNvPr>
          <p:cNvGrpSpPr/>
          <p:nvPr/>
        </p:nvGrpSpPr>
        <p:grpSpPr>
          <a:xfrm>
            <a:off x="7561892" y="3200028"/>
            <a:ext cx="312906" cy="477014"/>
            <a:chOff x="7511661" y="3219783"/>
            <a:chExt cx="312906" cy="477014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27179E62-78D4-9235-E227-9A3FE50B2D3C}"/>
                </a:ext>
              </a:extLst>
            </p:cNvPr>
            <p:cNvGrpSpPr/>
            <p:nvPr/>
          </p:nvGrpSpPr>
          <p:grpSpPr>
            <a:xfrm>
              <a:off x="7511661" y="3219783"/>
              <a:ext cx="46789" cy="477014"/>
              <a:chOff x="7528191" y="3241513"/>
              <a:chExt cx="46789" cy="477014"/>
            </a:xfrm>
          </p:grpSpPr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1FABDF94-2C0A-2CC2-9CE3-9FF11EB5C2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74980" y="3241513"/>
                <a:ext cx="0" cy="477014"/>
              </a:xfrm>
              <a:prstGeom prst="line">
                <a:avLst/>
              </a:prstGeom>
              <a:ln>
                <a:gradFill>
                  <a:gsLst>
                    <a:gs pos="0">
                      <a:srgbClr val="EDECE3">
                        <a:alpha val="33000"/>
                      </a:srgbClr>
                    </a:gs>
                    <a:gs pos="100000">
                      <a:schemeClr val="accent1">
                        <a:lumMod val="45000"/>
                        <a:lumOff val="55000"/>
                        <a:alpha val="30000"/>
                      </a:schemeClr>
                    </a:gs>
                    <a:gs pos="51000">
                      <a:schemeClr val="accent1">
                        <a:lumMod val="30000"/>
                        <a:lumOff val="70000"/>
                        <a:alpha val="33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E9C90A2A-D1F9-54EA-FE8D-06387F30E1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8191" y="3241513"/>
                <a:ext cx="46789" cy="0"/>
              </a:xfrm>
              <a:prstGeom prst="line">
                <a:avLst/>
              </a:prstGeom>
              <a:ln>
                <a:gradFill>
                  <a:gsLst>
                    <a:gs pos="0">
                      <a:srgbClr val="EDECE3">
                        <a:alpha val="0"/>
                      </a:srgbClr>
                    </a:gs>
                    <a:gs pos="10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51000">
                      <a:schemeClr val="accent1">
                        <a:lumMod val="30000"/>
                        <a:lumOff val="70000"/>
                        <a:alpha val="46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51A46177-9736-4D33-7500-EDC7C2086F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28191" y="3718527"/>
                <a:ext cx="46789" cy="0"/>
              </a:xfrm>
              <a:prstGeom prst="line">
                <a:avLst/>
              </a:prstGeom>
              <a:ln>
                <a:gradFill>
                  <a:gsLst>
                    <a:gs pos="0">
                      <a:srgbClr val="EDECE3">
                        <a:alpha val="0"/>
                      </a:srgbClr>
                    </a:gs>
                    <a:gs pos="100000">
                      <a:schemeClr val="accent1">
                        <a:lumMod val="45000"/>
                        <a:lumOff val="55000"/>
                        <a:alpha val="0"/>
                      </a:schemeClr>
                    </a:gs>
                    <a:gs pos="51000">
                      <a:schemeClr val="accent1">
                        <a:lumMod val="30000"/>
                        <a:lumOff val="70000"/>
                        <a:alpha val="46000"/>
                      </a:schemeClr>
                    </a:gs>
                  </a:gsLst>
                  <a:lin ang="54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5D7AD7E0-66C8-9C34-6F8E-C55366EC666F}"/>
                </a:ext>
              </a:extLst>
            </p:cNvPr>
            <p:cNvSpPr txBox="1"/>
            <p:nvPr/>
          </p:nvSpPr>
          <p:spPr>
            <a:xfrm>
              <a:off x="7511661" y="3325155"/>
              <a:ext cx="3129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solidFill>
                    <a:schemeClr val="bg2">
                      <a:alpha val="31000"/>
                    </a:schemeClr>
                  </a:solidFill>
                </a:rPr>
                <a:t>6m</a:t>
              </a:r>
              <a:endParaRPr lang="zh-CN" altLang="en-US" sz="800" dirty="0">
                <a:solidFill>
                  <a:schemeClr val="bg2">
                    <a:alpha val="31000"/>
                  </a:schemeClr>
                </a:solidFill>
              </a:endParaRPr>
            </a:p>
          </p:txBody>
        </p:sp>
      </p:grpSp>
      <p:pic>
        <p:nvPicPr>
          <p:cNvPr id="56" name="Picture 2" descr="查看图片">
            <a:extLst>
              <a:ext uri="{FF2B5EF4-FFF2-40B4-BE49-F238E27FC236}">
                <a16:creationId xmlns:a16="http://schemas.microsoft.com/office/drawing/2014/main" id="{7F64C99F-21A1-E90F-E0B5-9954AA4B3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alphaModFix amt="41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656" y="1215479"/>
            <a:ext cx="929370" cy="92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矩形 97">
            <a:extLst>
              <a:ext uri="{FF2B5EF4-FFF2-40B4-BE49-F238E27FC236}">
                <a16:creationId xmlns:a16="http://schemas.microsoft.com/office/drawing/2014/main" id="{92DB190C-ACA3-43B4-0696-8808AAA3E908}"/>
              </a:ext>
            </a:extLst>
          </p:cNvPr>
          <p:cNvSpPr/>
          <p:nvPr/>
        </p:nvSpPr>
        <p:spPr>
          <a:xfrm>
            <a:off x="3635721" y="2503986"/>
            <a:ext cx="4455886" cy="2005937"/>
          </a:xfrm>
          <a:prstGeom prst="rect">
            <a:avLst/>
          </a:prstGeom>
          <a:grp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altLang="zh-CN" sz="3200" dirty="0">
                <a:solidFill>
                  <a:schemeClr val="lt1"/>
                </a:solidFill>
              </a:rPr>
              <a:t>AI</a:t>
            </a:r>
            <a:r>
              <a:rPr lang="zh-CN" altLang="zh-CN" sz="3200" dirty="0">
                <a:solidFill>
                  <a:schemeClr val="lt1"/>
                </a:solidFill>
              </a:rPr>
              <a:t>驱动的</a:t>
            </a:r>
            <a:endParaRPr lang="en-US" altLang="zh-CN" sz="3200" dirty="0">
              <a:solidFill>
                <a:schemeClr val="lt1"/>
              </a:solidFill>
            </a:endParaRPr>
          </a:p>
          <a:p>
            <a:pPr algn="ctr"/>
            <a:r>
              <a:rPr lang="zh-CN" altLang="zh-CN" sz="3200" dirty="0">
                <a:solidFill>
                  <a:schemeClr val="lt1"/>
                </a:solidFill>
              </a:rPr>
              <a:t>社交媒体热点追踪</a:t>
            </a:r>
            <a:endParaRPr lang="en-US" altLang="zh-CN" sz="3200" dirty="0">
              <a:solidFill>
                <a:schemeClr val="lt1"/>
              </a:solidFill>
            </a:endParaRPr>
          </a:p>
          <a:p>
            <a:pPr algn="r"/>
            <a:r>
              <a:rPr lang="zh-CN" altLang="zh-CN" sz="3200" dirty="0">
                <a:solidFill>
                  <a:schemeClr val="lt1"/>
                </a:solidFill>
              </a:rPr>
              <a:t>与分析系统 </a:t>
            </a:r>
            <a:endParaRPr lang="zh-CN" altLang="en-US" sz="3200" dirty="0">
              <a:solidFill>
                <a:schemeClr val="lt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44B2B08-D7BE-E7F4-59AE-A87021DFE913}"/>
              </a:ext>
            </a:extLst>
          </p:cNvPr>
          <p:cNvSpPr txBox="1"/>
          <p:nvPr/>
        </p:nvSpPr>
        <p:spPr>
          <a:xfrm>
            <a:off x="9478631" y="5629282"/>
            <a:ext cx="1358304" cy="458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accent2"/>
                </a:solidFill>
                <a:latin typeface="+mj-lt"/>
              </a:rPr>
              <a:t>管他对不队</a:t>
            </a:r>
            <a:endParaRPr lang="en-US" altLang="zh-CN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8F0621E-00C5-2C75-A901-F9CBE7CF9262}"/>
              </a:ext>
            </a:extLst>
          </p:cNvPr>
          <p:cNvSpPr/>
          <p:nvPr/>
        </p:nvSpPr>
        <p:spPr>
          <a:xfrm>
            <a:off x="9413980" y="5531777"/>
            <a:ext cx="1487606" cy="975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11B28072-1A6B-ABCD-892F-2F3CEFBF07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7036" y="4197146"/>
            <a:ext cx="1299980" cy="129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4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repeatCount="indefinite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8000" fill="hold"/>
                                        <p:tgtEl>
                                          <p:spTgt spid="7"/>
                                        </p:tgtEl>
                                      </p:cBhvr>
                                      <p:by x="140000" y="14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5E-6 -1.48148E-6 L 0.31094 -0.00208 " pathEditMode="relative" rAng="0" ptsTypes="AA">
                                      <p:cBhvr>
                                        <p:cTn id="29" dur="2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47" y="-11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3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11111E-6 L 0.37122 -0.00231 " pathEditMode="relative" rAng="0" ptsTypes="AA">
                                      <p:cBhvr>
                                        <p:cTn id="57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55" y="-116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3" presetClass="path" presetSubtype="0" decel="5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6.25E-7 -2.59259E-6 L 0.1026 0.00185 " pathEditMode="relative" rAng="0" ptsTypes="AA">
                                      <p:cBhvr>
                                        <p:cTn id="65" dur="1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30" y="93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6" grpId="0" animBg="1"/>
      <p:bldP spid="7" grpId="0" animBg="1"/>
      <p:bldP spid="7" grpId="1" animBg="1"/>
      <p:bldP spid="98" grpId="0" animBg="1"/>
      <p:bldP spid="98" grpId="1" animBg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96A8D-C45A-3697-B2C3-F71161791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椭圆 24">
            <a:extLst>
              <a:ext uri="{FF2B5EF4-FFF2-40B4-BE49-F238E27FC236}">
                <a16:creationId xmlns:a16="http://schemas.microsoft.com/office/drawing/2014/main" id="{95950BD4-D1F7-3367-5B90-06BF81978532}"/>
              </a:ext>
            </a:extLst>
          </p:cNvPr>
          <p:cNvSpPr/>
          <p:nvPr/>
        </p:nvSpPr>
        <p:spPr>
          <a:xfrm rot="584818">
            <a:off x="2808442" y="1503990"/>
            <a:ext cx="447528" cy="439502"/>
          </a:xfrm>
          <a:prstGeom prst="ellipse">
            <a:avLst/>
          </a:prstGeom>
          <a:gradFill flip="none" rotWithShape="1">
            <a:gsLst>
              <a:gs pos="100000">
                <a:srgbClr val="37969B">
                  <a:alpha val="0"/>
                </a:srgbClr>
              </a:gs>
              <a:gs pos="48000">
                <a:srgbClr val="33979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9E56D292-40E0-BB4F-B1AC-D52B1D6BEE1E}"/>
              </a:ext>
            </a:extLst>
          </p:cNvPr>
          <p:cNvSpPr/>
          <p:nvPr/>
        </p:nvSpPr>
        <p:spPr>
          <a:xfrm>
            <a:off x="4419600" y="1181099"/>
            <a:ext cx="3590925" cy="4981575"/>
          </a:xfrm>
          <a:prstGeom prst="roundRect">
            <a:avLst>
              <a:gd name="adj" fmla="val 11221"/>
            </a:avLst>
          </a:prstGeom>
          <a:solidFill>
            <a:srgbClr val="2A687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FF8E6AA-2D26-1DFA-EB9D-074034AB2799}"/>
              </a:ext>
            </a:extLst>
          </p:cNvPr>
          <p:cNvSpPr/>
          <p:nvPr/>
        </p:nvSpPr>
        <p:spPr>
          <a:xfrm>
            <a:off x="8486775" y="3000375"/>
            <a:ext cx="4210050" cy="3162299"/>
          </a:xfrm>
          <a:prstGeom prst="roundRect">
            <a:avLst>
              <a:gd name="adj" fmla="val 9984"/>
            </a:avLst>
          </a:prstGeom>
          <a:solidFill>
            <a:srgbClr val="2A687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612E0AF-6AEF-86FE-BA09-1713B49DAB50}"/>
              </a:ext>
            </a:extLst>
          </p:cNvPr>
          <p:cNvGrpSpPr/>
          <p:nvPr/>
        </p:nvGrpSpPr>
        <p:grpSpPr>
          <a:xfrm>
            <a:off x="1085849" y="2329808"/>
            <a:ext cx="2498725" cy="190500"/>
            <a:chOff x="1485900" y="2638425"/>
            <a:chExt cx="3981450" cy="123825"/>
          </a:xfrm>
        </p:grpSpPr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4A8DD77C-5619-B49F-4292-BF03C351E5FA}"/>
                </a:ext>
              </a:extLst>
            </p:cNvPr>
            <p:cNvCxnSpPr/>
            <p:nvPr/>
          </p:nvCxnSpPr>
          <p:spPr>
            <a:xfrm>
              <a:off x="1485900" y="2698750"/>
              <a:ext cx="3981450" cy="0"/>
            </a:xfrm>
            <a:prstGeom prst="straightConnector1">
              <a:avLst/>
            </a:prstGeom>
            <a:ln w="6350">
              <a:solidFill>
                <a:schemeClr val="accent1">
                  <a:alpha val="63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521514AA-0831-63F3-F32D-5C8C90E3C0C2}"/>
                </a:ext>
              </a:extLst>
            </p:cNvPr>
            <p:cNvCxnSpPr>
              <a:cxnSpLocks/>
            </p:cNvCxnSpPr>
            <p:nvPr/>
          </p:nvCxnSpPr>
          <p:spPr>
            <a:xfrm>
              <a:off x="1485900" y="2638425"/>
              <a:ext cx="0" cy="123825"/>
            </a:xfrm>
            <a:prstGeom prst="line">
              <a:avLst/>
            </a:prstGeom>
            <a:ln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99025703-C6A8-5F46-7201-5D90E2BD263B}"/>
                </a:ext>
              </a:extLst>
            </p:cNvPr>
            <p:cNvCxnSpPr>
              <a:cxnSpLocks/>
            </p:cNvCxnSpPr>
            <p:nvPr/>
          </p:nvCxnSpPr>
          <p:spPr>
            <a:xfrm>
              <a:off x="5467350" y="2638425"/>
              <a:ext cx="0" cy="123825"/>
            </a:xfrm>
            <a:prstGeom prst="line">
              <a:avLst/>
            </a:prstGeom>
            <a:ln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F43D8950-2458-9175-8693-C8B0E6F15169}"/>
              </a:ext>
            </a:extLst>
          </p:cNvPr>
          <p:cNvSpPr txBox="1"/>
          <p:nvPr/>
        </p:nvSpPr>
        <p:spPr>
          <a:xfrm>
            <a:off x="417352" y="1624260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gradFill>
                  <a:gsLst>
                    <a:gs pos="100000">
                      <a:srgbClr val="D1CCB5"/>
                    </a:gs>
                    <a:gs pos="31000">
                      <a:schemeClr val="bg1"/>
                    </a:gs>
                  </a:gsLst>
                  <a:lin ang="5100000" scaled="0"/>
                </a:gradFill>
              </a:rPr>
              <a:t>方案价值与收益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26A99A3-BBB8-4770-3F26-D618F7ED2F41}"/>
              </a:ext>
            </a:extLst>
          </p:cNvPr>
          <p:cNvSpPr txBox="1"/>
          <p:nvPr/>
        </p:nvSpPr>
        <p:spPr>
          <a:xfrm>
            <a:off x="1085850" y="5454014"/>
            <a:ext cx="2476271" cy="7872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dirty="0">
                <a:solidFill>
                  <a:schemeClr val="accent2"/>
                </a:solidFill>
              </a:rPr>
              <a:t>四线程下</a:t>
            </a:r>
            <a:r>
              <a:rPr lang="en-US" altLang="zh-CN" sz="1600" dirty="0">
                <a:solidFill>
                  <a:schemeClr val="accent2"/>
                </a:solidFill>
              </a:rPr>
              <a:t>RPA+AI</a:t>
            </a:r>
            <a:r>
              <a:rPr lang="zh-CN" altLang="en-US" sz="1600" dirty="0">
                <a:solidFill>
                  <a:schemeClr val="accent2"/>
                </a:solidFill>
              </a:rPr>
              <a:t>比人工抓取</a:t>
            </a:r>
            <a:r>
              <a:rPr lang="en-US" altLang="zh-CN" sz="1600" dirty="0">
                <a:solidFill>
                  <a:schemeClr val="accent2"/>
                </a:solidFill>
              </a:rPr>
              <a:t>+</a:t>
            </a:r>
            <a:r>
              <a:rPr lang="zh-CN" altLang="en-US" sz="1600" dirty="0">
                <a:solidFill>
                  <a:schemeClr val="accent2"/>
                </a:solidFill>
              </a:rPr>
              <a:t>分析数据 的速度比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1CAF0D7-2380-266E-44FD-F2C2CDBA6B5B}"/>
              </a:ext>
            </a:extLst>
          </p:cNvPr>
          <p:cNvSpPr txBox="1"/>
          <p:nvPr/>
        </p:nvSpPr>
        <p:spPr>
          <a:xfrm>
            <a:off x="8905874" y="3331579"/>
            <a:ext cx="2768827" cy="234532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2000" b="0" i="0">
                <a:solidFill>
                  <a:schemeClr val="accent2"/>
                </a:solidFill>
                <a:effectLst/>
                <a:latin typeface="+mj-lt"/>
              </a:defRPr>
            </a:lvl1pPr>
          </a:lstStyle>
          <a:p>
            <a:r>
              <a:rPr lang="zh-CN" altLang="en-US" dirty="0"/>
              <a:t>例如，原本需要数小时的数据处理工作，</a:t>
            </a:r>
            <a:r>
              <a:rPr lang="en-US" altLang="zh-CN" dirty="0"/>
              <a:t>RPA</a:t>
            </a:r>
            <a:r>
              <a:rPr lang="zh-CN" altLang="en-US" dirty="0"/>
              <a:t>机器人可以在几分钟内完成，从而大幅提高工作效率。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B8F5D1D7-1038-41BB-A27E-48BF42BA9D51}"/>
              </a:ext>
            </a:extLst>
          </p:cNvPr>
          <p:cNvSpPr/>
          <p:nvPr/>
        </p:nvSpPr>
        <p:spPr>
          <a:xfrm>
            <a:off x="8486775" y="1181099"/>
            <a:ext cx="4210050" cy="1562101"/>
          </a:xfrm>
          <a:prstGeom prst="roundRect">
            <a:avLst>
              <a:gd name="adj" fmla="val 9984"/>
            </a:avLst>
          </a:prstGeom>
          <a:solidFill>
            <a:srgbClr val="1B435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D628934-1D5E-44F9-E160-DAE22C2B379A}"/>
              </a:ext>
            </a:extLst>
          </p:cNvPr>
          <p:cNvSpPr txBox="1"/>
          <p:nvPr/>
        </p:nvSpPr>
        <p:spPr>
          <a:xfrm>
            <a:off x="4839397" y="2877346"/>
            <a:ext cx="2751330" cy="1422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>
                <a:solidFill>
                  <a:schemeClr val="accent2"/>
                </a:solidFill>
                <a:latin typeface="+mj-lt"/>
              </a:rPr>
              <a:t>通过自动化技术，可以显著减少手动操作的时间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8015CC7-554F-19E0-1EF3-758B1FB772CD}"/>
              </a:ext>
            </a:extLst>
          </p:cNvPr>
          <p:cNvSpPr txBox="1"/>
          <p:nvPr/>
        </p:nvSpPr>
        <p:spPr>
          <a:xfrm>
            <a:off x="1063396" y="3800430"/>
            <a:ext cx="2498725" cy="7872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0" i="0" dirty="0">
                <a:solidFill>
                  <a:schemeClr val="accent2"/>
                </a:solidFill>
                <a:effectLst/>
                <a:latin typeface="+mj-lt"/>
              </a:rPr>
              <a:t>单线程下</a:t>
            </a:r>
            <a:r>
              <a:rPr lang="en-US" altLang="zh-CN" sz="1600" b="0" i="0" dirty="0">
                <a:solidFill>
                  <a:schemeClr val="accent2"/>
                </a:solidFill>
                <a:effectLst/>
                <a:latin typeface="+mj-lt"/>
              </a:rPr>
              <a:t>RPA+AI</a:t>
            </a:r>
            <a:r>
              <a:rPr lang="zh-CN" altLang="en-US" sz="1600" b="0" i="0" dirty="0">
                <a:solidFill>
                  <a:schemeClr val="accent2"/>
                </a:solidFill>
                <a:effectLst/>
                <a:latin typeface="+mj-lt"/>
              </a:rPr>
              <a:t>比人工抓取</a:t>
            </a:r>
            <a:r>
              <a:rPr lang="en-US" altLang="zh-CN" sz="1600" b="0" i="0" dirty="0">
                <a:solidFill>
                  <a:schemeClr val="accent2"/>
                </a:solidFill>
                <a:effectLst/>
                <a:latin typeface="+mj-lt"/>
              </a:rPr>
              <a:t>+</a:t>
            </a:r>
            <a:r>
              <a:rPr lang="zh-CN" altLang="en-US" sz="1600" b="0" i="0" dirty="0">
                <a:solidFill>
                  <a:schemeClr val="accent2"/>
                </a:solidFill>
                <a:effectLst/>
                <a:latin typeface="+mj-lt"/>
              </a:rPr>
              <a:t>分析数据 的速度比</a:t>
            </a:r>
            <a:endParaRPr lang="zh-CN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922778A-F022-FF81-7466-113B04B21AE2}"/>
              </a:ext>
            </a:extLst>
          </p:cNvPr>
          <p:cNvSpPr txBox="1"/>
          <p:nvPr/>
        </p:nvSpPr>
        <p:spPr>
          <a:xfrm>
            <a:off x="1029369" y="2554015"/>
            <a:ext cx="2368107" cy="1433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6600" b="1" dirty="0">
                <a:latin typeface="+mj-lt"/>
              </a:rPr>
              <a:t>4.28</a:t>
            </a:r>
            <a:r>
              <a:rPr lang="zh-CN" altLang="en-US" sz="2800" b="1" dirty="0">
                <a:solidFill>
                  <a:schemeClr val="accent2"/>
                </a:solidFill>
                <a:latin typeface="+mj-lt"/>
              </a:rPr>
              <a:t>倍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88E5DF0-F33F-7C4D-9F99-36124AAA31FE}"/>
              </a:ext>
            </a:extLst>
          </p:cNvPr>
          <p:cNvSpPr txBox="1"/>
          <p:nvPr/>
        </p:nvSpPr>
        <p:spPr>
          <a:xfrm>
            <a:off x="1006245" y="4159883"/>
            <a:ext cx="2368107" cy="1433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6600" b="1" dirty="0">
                <a:latin typeface="+mj-lt"/>
              </a:rPr>
              <a:t>16.3</a:t>
            </a:r>
            <a:r>
              <a:rPr lang="zh-CN" altLang="en-US" sz="2800" b="1" dirty="0">
                <a:solidFill>
                  <a:schemeClr val="accent2"/>
                </a:solidFill>
                <a:latin typeface="+mj-lt"/>
              </a:rPr>
              <a:t>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1FA34E8-FE65-14EA-BCDB-A7670C905DA1}"/>
              </a:ext>
            </a:extLst>
          </p:cNvPr>
          <p:cNvSpPr txBox="1"/>
          <p:nvPr/>
        </p:nvSpPr>
        <p:spPr>
          <a:xfrm>
            <a:off x="2190984" y="2247916"/>
            <a:ext cx="37449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800" b="1" i="0" dirty="0">
                <a:solidFill>
                  <a:schemeClr val="bg2">
                    <a:alpha val="63000"/>
                  </a:schemeClr>
                </a:solidFill>
                <a:effectLst/>
                <a:latin typeface="+mj-lt"/>
              </a:rPr>
              <a:t>6m</a:t>
            </a:r>
            <a:endParaRPr lang="zh-CN" altLang="en-US" sz="800" b="1" dirty="0">
              <a:solidFill>
                <a:schemeClr val="bg2">
                  <a:alpha val="63000"/>
                </a:schemeClr>
              </a:solidFill>
              <a:latin typeface="+mj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31A34EF-C8D1-B54A-EBBE-0E0B83FEA3C5}"/>
              </a:ext>
            </a:extLst>
          </p:cNvPr>
          <p:cNvSpPr txBox="1"/>
          <p:nvPr/>
        </p:nvSpPr>
        <p:spPr>
          <a:xfrm>
            <a:off x="4839397" y="1459836"/>
            <a:ext cx="265677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4800" b="0" dirty="0">
                <a:solidFill>
                  <a:schemeClr val="bg1"/>
                </a:solidFill>
                <a:effectLst/>
                <a:latin typeface="+mj-lt"/>
              </a:rPr>
              <a:t>RPA</a:t>
            </a:r>
            <a:r>
              <a:rPr lang="en-US" altLang="zh-CN" sz="2000" dirty="0">
                <a:solidFill>
                  <a:schemeClr val="accent2"/>
                </a:solidFill>
                <a:latin typeface="+mj-lt"/>
              </a:rPr>
              <a:t> VS</a:t>
            </a:r>
            <a:r>
              <a:rPr lang="en-US" altLang="zh-CN" sz="2000" b="0" dirty="0">
                <a:solidFill>
                  <a:schemeClr val="accent2"/>
                </a:solidFill>
                <a:effectLst/>
                <a:latin typeface="+mj-lt"/>
              </a:rPr>
              <a:t>  </a:t>
            </a:r>
            <a:r>
              <a:rPr lang="zh-CN" altLang="en-US" sz="2000" b="0" dirty="0">
                <a:solidFill>
                  <a:schemeClr val="accent2"/>
                </a:solidFill>
                <a:effectLst/>
                <a:latin typeface="+mj-lt"/>
              </a:rPr>
              <a:t>人工</a:t>
            </a:r>
            <a:endParaRPr lang="en-US" altLang="zh-CN" sz="2000" b="0" dirty="0">
              <a:solidFill>
                <a:schemeClr val="accent2"/>
              </a:solidFill>
              <a:effectLst/>
              <a:latin typeface="+mj-lt"/>
            </a:endParaRPr>
          </a:p>
          <a:p>
            <a:pPr algn="ctr"/>
            <a:r>
              <a:rPr lang="zh-CN" altLang="en-US" sz="2000" dirty="0">
                <a:solidFill>
                  <a:schemeClr val="accent2"/>
                </a:solidFill>
                <a:latin typeface="+mj-lt"/>
              </a:rPr>
              <a:t>操作时间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95B0812-3CE8-0C84-E269-709DBED1581C}"/>
              </a:ext>
            </a:extLst>
          </p:cNvPr>
          <p:cNvSpPr txBox="1"/>
          <p:nvPr/>
        </p:nvSpPr>
        <p:spPr>
          <a:xfrm>
            <a:off x="8845550" y="1582947"/>
            <a:ext cx="31813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4800" b="0" dirty="0">
                <a:solidFill>
                  <a:schemeClr val="bg1"/>
                </a:solidFill>
                <a:effectLst/>
                <a:latin typeface="+mj-lt"/>
              </a:rPr>
              <a:t>1</a:t>
            </a:r>
            <a:r>
              <a:rPr lang="en-US" altLang="zh-CN" sz="4800" dirty="0">
                <a:solidFill>
                  <a:schemeClr val="bg1"/>
                </a:solidFill>
                <a:latin typeface="+mj-lt"/>
              </a:rPr>
              <a:t>.</a:t>
            </a:r>
            <a:r>
              <a:rPr lang="zh-CN" altLang="en-US" sz="4800" dirty="0">
                <a:solidFill>
                  <a:schemeClr val="accent2"/>
                </a:solidFill>
              </a:rPr>
              <a:t>提高效率</a:t>
            </a:r>
            <a:r>
              <a:rPr lang="en-US" altLang="zh-CN" sz="4800" dirty="0">
                <a:solidFill>
                  <a:schemeClr val="accent2"/>
                </a:solidFill>
              </a:rPr>
              <a:t>  </a:t>
            </a:r>
            <a:endParaRPr lang="zh-CN" altLang="en-US" sz="4800" dirty="0">
              <a:solidFill>
                <a:schemeClr val="accent2"/>
              </a:solidFill>
            </a:endParaRPr>
          </a:p>
        </p:txBody>
      </p:sp>
      <p:sp>
        <p:nvSpPr>
          <p:cNvPr id="22" name="菱形 21">
            <a:extLst>
              <a:ext uri="{FF2B5EF4-FFF2-40B4-BE49-F238E27FC236}">
                <a16:creationId xmlns:a16="http://schemas.microsoft.com/office/drawing/2014/main" id="{D1FEF85E-7468-3757-25E9-60E176D8D440}"/>
              </a:ext>
            </a:extLst>
          </p:cNvPr>
          <p:cNvSpPr/>
          <p:nvPr/>
        </p:nvSpPr>
        <p:spPr>
          <a:xfrm>
            <a:off x="11334886" y="379231"/>
            <a:ext cx="209822" cy="209822"/>
          </a:xfrm>
          <a:prstGeom prst="diamond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菱形 22">
            <a:extLst>
              <a:ext uri="{FF2B5EF4-FFF2-40B4-BE49-F238E27FC236}">
                <a16:creationId xmlns:a16="http://schemas.microsoft.com/office/drawing/2014/main" id="{1C7C1069-4CD8-4592-CA5E-3F8117339A9D}"/>
              </a:ext>
            </a:extLst>
          </p:cNvPr>
          <p:cNvSpPr/>
          <p:nvPr/>
        </p:nvSpPr>
        <p:spPr>
          <a:xfrm>
            <a:off x="11116083" y="379231"/>
            <a:ext cx="209822" cy="209822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菱形 23">
            <a:extLst>
              <a:ext uri="{FF2B5EF4-FFF2-40B4-BE49-F238E27FC236}">
                <a16:creationId xmlns:a16="http://schemas.microsoft.com/office/drawing/2014/main" id="{091F02AA-299F-ADBC-B416-03EE9553BB02}"/>
              </a:ext>
            </a:extLst>
          </p:cNvPr>
          <p:cNvSpPr/>
          <p:nvPr/>
        </p:nvSpPr>
        <p:spPr>
          <a:xfrm>
            <a:off x="10677321" y="379231"/>
            <a:ext cx="209822" cy="209822"/>
          </a:xfrm>
          <a:prstGeom prst="diamond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83767A1-CA4B-5393-4098-676B2D2A9675}"/>
              </a:ext>
            </a:extLst>
          </p:cNvPr>
          <p:cNvSpPr txBox="1"/>
          <p:nvPr/>
        </p:nvSpPr>
        <p:spPr>
          <a:xfrm>
            <a:off x="1085849" y="6415434"/>
            <a:ext cx="1595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accent1">
                    <a:alpha val="34000"/>
                  </a:schemeClr>
                </a:solidFill>
              </a:rPr>
              <a:t>数据来源：项目文档图表</a:t>
            </a:r>
          </a:p>
        </p:txBody>
      </p:sp>
    </p:spTree>
    <p:extLst>
      <p:ext uri="{BB962C8B-B14F-4D97-AF65-F5344CB8AC3E}">
        <p14:creationId xmlns:p14="http://schemas.microsoft.com/office/powerpoint/2010/main" val="4109942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3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0" grpId="0"/>
      <p:bldP spid="10" grpId="1"/>
      <p:bldP spid="11" grpId="0"/>
      <p:bldP spid="12" grpId="0"/>
      <p:bldP spid="14" grpId="0"/>
      <p:bldP spid="15" grpId="0"/>
      <p:bldP spid="17" grpId="0"/>
      <p:bldP spid="18" grpId="0"/>
      <p:bldP spid="19" grpId="0"/>
      <p:bldP spid="20" grpId="0"/>
      <p:bldP spid="21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>
            <a:extLst>
              <a:ext uri="{FF2B5EF4-FFF2-40B4-BE49-F238E27FC236}">
                <a16:creationId xmlns:a16="http://schemas.microsoft.com/office/drawing/2014/main" id="{9FFA8FC3-1E10-4DFC-9EC8-C21E8E26B17C}"/>
              </a:ext>
            </a:extLst>
          </p:cNvPr>
          <p:cNvSpPr/>
          <p:nvPr/>
        </p:nvSpPr>
        <p:spPr>
          <a:xfrm rot="584818">
            <a:off x="2944817" y="1482413"/>
            <a:ext cx="955422" cy="938284"/>
          </a:xfrm>
          <a:prstGeom prst="ellipse">
            <a:avLst/>
          </a:prstGeom>
          <a:gradFill flip="none" rotWithShape="1">
            <a:gsLst>
              <a:gs pos="100000">
                <a:srgbClr val="37969B">
                  <a:alpha val="0"/>
                </a:srgbClr>
              </a:gs>
              <a:gs pos="48000">
                <a:srgbClr val="33979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7CA3F76-2890-C85E-3E69-06E0E69DB772}"/>
              </a:ext>
            </a:extLst>
          </p:cNvPr>
          <p:cNvSpPr/>
          <p:nvPr/>
        </p:nvSpPr>
        <p:spPr>
          <a:xfrm rot="584818">
            <a:off x="11758168" y="251347"/>
            <a:ext cx="267590" cy="262790"/>
          </a:xfrm>
          <a:prstGeom prst="ellipse">
            <a:avLst/>
          </a:prstGeom>
          <a:gradFill flip="none" rotWithShape="1">
            <a:gsLst>
              <a:gs pos="100000">
                <a:srgbClr val="37969B">
                  <a:alpha val="0"/>
                </a:srgbClr>
              </a:gs>
              <a:gs pos="48000">
                <a:srgbClr val="33979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D3E84FF8-52F5-233A-D3A0-7C92126DECB7}"/>
              </a:ext>
            </a:extLst>
          </p:cNvPr>
          <p:cNvGrpSpPr/>
          <p:nvPr/>
        </p:nvGrpSpPr>
        <p:grpSpPr>
          <a:xfrm>
            <a:off x="11815515" y="653095"/>
            <a:ext cx="146048" cy="773492"/>
            <a:chOff x="11816669" y="665122"/>
            <a:chExt cx="146048" cy="773492"/>
          </a:xfrm>
        </p:grpSpPr>
        <p:sp>
          <p:nvSpPr>
            <p:cNvPr id="9" name="菱形 8">
              <a:extLst>
                <a:ext uri="{FF2B5EF4-FFF2-40B4-BE49-F238E27FC236}">
                  <a16:creationId xmlns:a16="http://schemas.microsoft.com/office/drawing/2014/main" id="{AE0989C0-685C-EA99-8416-3AE56152F22E}"/>
                </a:ext>
              </a:extLst>
            </p:cNvPr>
            <p:cNvSpPr/>
            <p:nvPr/>
          </p:nvSpPr>
          <p:spPr>
            <a:xfrm>
              <a:off x="11816669" y="665122"/>
              <a:ext cx="146048" cy="146048"/>
            </a:xfrm>
            <a:prstGeom prst="diamond">
              <a:avLst/>
            </a:prstGeom>
            <a:noFill/>
            <a:ln w="6350">
              <a:solidFill>
                <a:schemeClr val="accent2">
                  <a:lumMod val="90000"/>
                  <a:alpha val="63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F93247D2-5737-D1BA-77B8-46424797765E}"/>
                </a:ext>
              </a:extLst>
            </p:cNvPr>
            <p:cNvSpPr/>
            <p:nvPr/>
          </p:nvSpPr>
          <p:spPr>
            <a:xfrm>
              <a:off x="11830296" y="1116615"/>
              <a:ext cx="123334" cy="106322"/>
            </a:xfrm>
            <a:prstGeom prst="triangle">
              <a:avLst/>
            </a:prstGeom>
            <a:noFill/>
            <a:ln w="6350">
              <a:solidFill>
                <a:schemeClr val="accent2">
                  <a:lumMod val="90000"/>
                  <a:alpha val="63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C1FC3BD-CE05-F8E3-6903-1B1DB2BCD739}"/>
                </a:ext>
              </a:extLst>
            </p:cNvPr>
            <p:cNvSpPr/>
            <p:nvPr/>
          </p:nvSpPr>
          <p:spPr>
            <a:xfrm>
              <a:off x="11835974" y="1326638"/>
              <a:ext cx="111978" cy="111976"/>
            </a:xfrm>
            <a:prstGeom prst="rect">
              <a:avLst/>
            </a:prstGeom>
            <a:noFill/>
            <a:ln w="6350">
              <a:solidFill>
                <a:schemeClr val="accent2">
                  <a:lumMod val="90000"/>
                  <a:alpha val="63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ACDF8990-822C-CC7D-8036-84A97C8D0B19}"/>
                </a:ext>
              </a:extLst>
            </p:cNvPr>
            <p:cNvSpPr/>
            <p:nvPr/>
          </p:nvSpPr>
          <p:spPr>
            <a:xfrm>
              <a:off x="11833135" y="905110"/>
              <a:ext cx="117656" cy="117656"/>
            </a:xfrm>
            <a:prstGeom prst="ellipse">
              <a:avLst/>
            </a:prstGeom>
            <a:noFill/>
            <a:ln w="6350">
              <a:solidFill>
                <a:schemeClr val="accent2">
                  <a:lumMod val="90000"/>
                  <a:alpha val="63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B221417F-0B5C-A5DE-DE89-EE1AD2203E89}"/>
              </a:ext>
            </a:extLst>
          </p:cNvPr>
          <p:cNvSpPr txBox="1"/>
          <p:nvPr/>
        </p:nvSpPr>
        <p:spPr>
          <a:xfrm>
            <a:off x="844321" y="1426587"/>
            <a:ext cx="566782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9600" b="1" i="0" dirty="0">
                <a:solidFill>
                  <a:schemeClr val="accent1"/>
                </a:solidFill>
                <a:effectLst/>
              </a:rPr>
              <a:t>1. </a:t>
            </a:r>
            <a:br>
              <a:rPr lang="en-US" altLang="zh-CN" sz="9600" b="1" i="0" dirty="0">
                <a:solidFill>
                  <a:schemeClr val="accent1"/>
                </a:solidFill>
                <a:effectLst/>
              </a:rPr>
            </a:br>
            <a:r>
              <a:rPr lang="zh-CN" altLang="en-US" sz="9600" b="1" i="0" dirty="0">
                <a:solidFill>
                  <a:schemeClr val="accent1"/>
                </a:solidFill>
                <a:effectLst/>
              </a:rPr>
              <a:t>提高效率</a:t>
            </a:r>
            <a:endParaRPr lang="zh-CN" altLang="en-US" sz="9600" dirty="0">
              <a:solidFill>
                <a:schemeClr val="accent1"/>
              </a:solidFill>
            </a:endParaRPr>
          </a:p>
        </p:txBody>
      </p:sp>
      <p:sp>
        <p:nvSpPr>
          <p:cNvPr id="20" name="圆: 空心 19">
            <a:extLst>
              <a:ext uri="{FF2B5EF4-FFF2-40B4-BE49-F238E27FC236}">
                <a16:creationId xmlns:a16="http://schemas.microsoft.com/office/drawing/2014/main" id="{426CC9BC-C088-60E7-55BF-5DB1039A2C8C}"/>
              </a:ext>
            </a:extLst>
          </p:cNvPr>
          <p:cNvSpPr/>
          <p:nvPr/>
        </p:nvSpPr>
        <p:spPr>
          <a:xfrm>
            <a:off x="6487449" y="1328702"/>
            <a:ext cx="1051676" cy="1051676"/>
          </a:xfrm>
          <a:prstGeom prst="donut">
            <a:avLst>
              <a:gd name="adj" fmla="val 11765"/>
            </a:avLst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空心弧 20">
            <a:extLst>
              <a:ext uri="{FF2B5EF4-FFF2-40B4-BE49-F238E27FC236}">
                <a16:creationId xmlns:a16="http://schemas.microsoft.com/office/drawing/2014/main" id="{070BC6C3-E4CE-2AB5-9EA2-3FE61B8AFE52}"/>
              </a:ext>
            </a:extLst>
          </p:cNvPr>
          <p:cNvSpPr/>
          <p:nvPr/>
        </p:nvSpPr>
        <p:spPr>
          <a:xfrm rot="3230238">
            <a:off x="6549355" y="1380722"/>
            <a:ext cx="930970" cy="921720"/>
          </a:xfrm>
          <a:prstGeom prst="blockArc">
            <a:avLst>
              <a:gd name="adj1" fmla="val 13299208"/>
              <a:gd name="adj2" fmla="val 10703612"/>
              <a:gd name="adj3" fmla="val 8853"/>
            </a:avLst>
          </a:prstGeom>
          <a:solidFill>
            <a:srgbClr val="86673C"/>
          </a:solidFill>
          <a:ln w="10795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圆: 空心 21">
            <a:extLst>
              <a:ext uri="{FF2B5EF4-FFF2-40B4-BE49-F238E27FC236}">
                <a16:creationId xmlns:a16="http://schemas.microsoft.com/office/drawing/2014/main" id="{2D93E13A-066A-2FB9-8A4E-4A5A2328922E}"/>
              </a:ext>
            </a:extLst>
          </p:cNvPr>
          <p:cNvSpPr/>
          <p:nvPr/>
        </p:nvSpPr>
        <p:spPr>
          <a:xfrm>
            <a:off x="6506547" y="3140826"/>
            <a:ext cx="1051676" cy="1051676"/>
          </a:xfrm>
          <a:prstGeom prst="donut">
            <a:avLst>
              <a:gd name="adj" fmla="val 11765"/>
            </a:avLst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空心弧 22">
            <a:extLst>
              <a:ext uri="{FF2B5EF4-FFF2-40B4-BE49-F238E27FC236}">
                <a16:creationId xmlns:a16="http://schemas.microsoft.com/office/drawing/2014/main" id="{CF295B86-0AB2-74F6-F0DC-1B77D33F349C}"/>
              </a:ext>
            </a:extLst>
          </p:cNvPr>
          <p:cNvSpPr/>
          <p:nvPr/>
        </p:nvSpPr>
        <p:spPr>
          <a:xfrm rot="3542932">
            <a:off x="6565177" y="3195798"/>
            <a:ext cx="930360" cy="937696"/>
          </a:xfrm>
          <a:prstGeom prst="blockArc">
            <a:avLst>
              <a:gd name="adj1" fmla="val 12920819"/>
              <a:gd name="adj2" fmla="val 13206559"/>
              <a:gd name="adj3" fmla="val 0"/>
            </a:avLst>
          </a:prstGeom>
          <a:solidFill>
            <a:srgbClr val="86673C"/>
          </a:solidFill>
          <a:ln w="104775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DB675A6-7A65-FC09-1AB6-98C1EDD583CA}"/>
              </a:ext>
            </a:extLst>
          </p:cNvPr>
          <p:cNvSpPr txBox="1"/>
          <p:nvPr/>
        </p:nvSpPr>
        <p:spPr>
          <a:xfrm>
            <a:off x="6594585" y="1652467"/>
            <a:ext cx="909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</a:rPr>
              <a:t>95.5%</a:t>
            </a:r>
            <a:endParaRPr lang="zh-CN" altLang="en-US" sz="1200" b="1" dirty="0">
              <a:solidFill>
                <a:schemeClr val="accent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08644D0-8C40-1B45-B835-00DB226B8CC4}"/>
              </a:ext>
            </a:extLst>
          </p:cNvPr>
          <p:cNvSpPr txBox="1"/>
          <p:nvPr/>
        </p:nvSpPr>
        <p:spPr>
          <a:xfrm>
            <a:off x="6683574" y="3464591"/>
            <a:ext cx="895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4.5%</a:t>
            </a:r>
            <a:endParaRPr lang="zh-CN" altLang="en-US" sz="12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D50D226-1E49-5DD5-213D-1513DEE701E1}"/>
              </a:ext>
            </a:extLst>
          </p:cNvPr>
          <p:cNvSpPr txBox="1"/>
          <p:nvPr/>
        </p:nvSpPr>
        <p:spPr>
          <a:xfrm>
            <a:off x="7744022" y="1483190"/>
            <a:ext cx="340022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>
                <a:solidFill>
                  <a:schemeClr val="accent2"/>
                </a:solidFill>
                <a:latin typeface="+mj-lt"/>
              </a:rPr>
              <a:t>RPA+AI</a:t>
            </a:r>
            <a:r>
              <a:rPr lang="zh-CN" altLang="en-US" sz="1400" dirty="0">
                <a:solidFill>
                  <a:schemeClr val="accent2"/>
                </a:solidFill>
                <a:latin typeface="+mj-lt"/>
              </a:rPr>
              <a:t>完成了</a:t>
            </a:r>
            <a:r>
              <a:rPr lang="en-US" altLang="zh-CN" sz="1400" dirty="0">
                <a:solidFill>
                  <a:schemeClr val="accent2"/>
                </a:solidFill>
                <a:latin typeface="+mj-lt"/>
              </a:rPr>
              <a:t>95.5%</a:t>
            </a:r>
            <a:r>
              <a:rPr lang="zh-CN" altLang="en-US" sz="1400" dirty="0">
                <a:solidFill>
                  <a:schemeClr val="accent2"/>
                </a:solidFill>
                <a:latin typeface="+mj-lt"/>
              </a:rPr>
              <a:t>的工作量，说明其能够处理大量数据，远超人工能力范围，使得数据分析更加全面和深入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2C5EDA3-0ED9-697B-821E-02AC76A30687}"/>
              </a:ext>
            </a:extLst>
          </p:cNvPr>
          <p:cNvSpPr txBox="1"/>
          <p:nvPr/>
        </p:nvSpPr>
        <p:spPr>
          <a:xfrm>
            <a:off x="7744023" y="3257858"/>
            <a:ext cx="34002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accent2"/>
                </a:solidFill>
                <a:latin typeface="+mj-lt"/>
              </a:rPr>
              <a:t>人工操作仅仅完成</a:t>
            </a:r>
            <a:r>
              <a:rPr lang="en-US" altLang="zh-CN" sz="1400" dirty="0">
                <a:solidFill>
                  <a:schemeClr val="accent2"/>
                </a:solidFill>
                <a:latin typeface="+mj-lt"/>
              </a:rPr>
              <a:t>4.5%</a:t>
            </a:r>
            <a:r>
              <a:rPr lang="zh-CN" altLang="en-US" sz="1400" dirty="0">
                <a:solidFill>
                  <a:schemeClr val="accent2"/>
                </a:solidFill>
                <a:latin typeface="+mj-lt"/>
              </a:rPr>
              <a:t>，在大量数据处理的背景下不如</a:t>
            </a:r>
            <a:r>
              <a:rPr lang="en-US" altLang="zh-CN" sz="1400" dirty="0">
                <a:solidFill>
                  <a:schemeClr val="accent2"/>
                </a:solidFill>
                <a:latin typeface="+mj-lt"/>
              </a:rPr>
              <a:t>RPA+AI</a:t>
            </a:r>
            <a:r>
              <a:rPr lang="zh-CN" altLang="en-US" sz="1400" dirty="0">
                <a:solidFill>
                  <a:schemeClr val="accent2"/>
                </a:solidFill>
                <a:latin typeface="+mj-lt"/>
              </a:rPr>
              <a:t>。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543DE965-6CEB-1570-0962-FB8E8589522D}"/>
              </a:ext>
            </a:extLst>
          </p:cNvPr>
          <p:cNvSpPr/>
          <p:nvPr/>
        </p:nvSpPr>
        <p:spPr>
          <a:xfrm>
            <a:off x="-790575" y="5065351"/>
            <a:ext cx="14039850" cy="2126024"/>
          </a:xfrm>
          <a:prstGeom prst="roundRect">
            <a:avLst>
              <a:gd name="adj" fmla="val 0"/>
            </a:avLst>
          </a:prstGeom>
          <a:solidFill>
            <a:srgbClr val="2A687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96D4FD67-A701-6F59-74E5-BC06D55DAAB7}"/>
              </a:ext>
            </a:extLst>
          </p:cNvPr>
          <p:cNvSpPr/>
          <p:nvPr/>
        </p:nvSpPr>
        <p:spPr>
          <a:xfrm>
            <a:off x="-365125" y="4849451"/>
            <a:ext cx="215900" cy="2159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E786243-1ACD-9052-BE8D-297884D4D665}"/>
              </a:ext>
            </a:extLst>
          </p:cNvPr>
          <p:cNvSpPr txBox="1"/>
          <p:nvPr/>
        </p:nvSpPr>
        <p:spPr>
          <a:xfrm>
            <a:off x="844321" y="5461514"/>
            <a:ext cx="664232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accent2"/>
                </a:solidFill>
                <a:latin typeface="+mj-lt"/>
              </a:rPr>
              <a:t>图示描述：在单个</a:t>
            </a:r>
            <a:r>
              <a:rPr lang="en-US" altLang="zh-CN" sz="1400" dirty="0">
                <a:solidFill>
                  <a:schemeClr val="accent2"/>
                </a:solidFill>
                <a:latin typeface="+mj-lt"/>
              </a:rPr>
              <a:t>RPA+AI</a:t>
            </a:r>
            <a:r>
              <a:rPr lang="zh-CN" altLang="en-US" sz="1400" dirty="0">
                <a:solidFill>
                  <a:schemeClr val="accent2"/>
                </a:solidFill>
                <a:latin typeface="+mj-lt"/>
              </a:rPr>
              <a:t>程序运行下（四线程）与单个人工操作共同进行，抓取</a:t>
            </a:r>
            <a:endParaRPr lang="en-US" altLang="zh-CN" sz="1400" dirty="0">
              <a:solidFill>
                <a:schemeClr val="accent2"/>
              </a:solidFill>
              <a:latin typeface="+mj-lt"/>
            </a:endParaRPr>
          </a:p>
          <a:p>
            <a:pPr algn="just"/>
            <a:r>
              <a:rPr lang="en-US" altLang="zh-CN" sz="1400" dirty="0">
                <a:solidFill>
                  <a:schemeClr val="accent2"/>
                </a:solidFill>
                <a:latin typeface="+mj-lt"/>
              </a:rPr>
              <a:t>1,0000</a:t>
            </a:r>
            <a:r>
              <a:rPr lang="zh-CN" altLang="en-US" sz="1400" dirty="0">
                <a:solidFill>
                  <a:schemeClr val="accent2"/>
                </a:solidFill>
                <a:latin typeface="+mj-lt"/>
              </a:rPr>
              <a:t>条帖子的内容并进行数据预处理后，并进行情感倾向分析，最后写入到数据表格中，任务完成时，人工与</a:t>
            </a:r>
            <a:r>
              <a:rPr lang="en-US" altLang="zh-CN" sz="1400" dirty="0">
                <a:solidFill>
                  <a:schemeClr val="accent2"/>
                </a:solidFill>
                <a:latin typeface="+mj-lt"/>
              </a:rPr>
              <a:t>RPA+AI</a:t>
            </a:r>
            <a:r>
              <a:rPr lang="zh-CN" altLang="en-US" sz="1400" dirty="0">
                <a:solidFill>
                  <a:schemeClr val="accent2"/>
                </a:solidFill>
                <a:latin typeface="+mj-lt"/>
              </a:rPr>
              <a:t>工作量的占比。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E0AD4C6-D466-3C93-9784-ED186850EA85}"/>
              </a:ext>
            </a:extLst>
          </p:cNvPr>
          <p:cNvSpPr/>
          <p:nvPr/>
        </p:nvSpPr>
        <p:spPr>
          <a:xfrm>
            <a:off x="409576" y="5461514"/>
            <a:ext cx="171450" cy="18727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6595B81-36E8-3343-61F4-4C184538DB82}"/>
              </a:ext>
            </a:extLst>
          </p:cNvPr>
          <p:cNvSpPr txBox="1"/>
          <p:nvPr/>
        </p:nvSpPr>
        <p:spPr>
          <a:xfrm>
            <a:off x="9548941" y="4473575"/>
            <a:ext cx="1595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accent1">
                    <a:alpha val="34000"/>
                  </a:schemeClr>
                </a:solidFill>
              </a:rPr>
              <a:t>数据来源：项目文档图表</a:t>
            </a:r>
          </a:p>
        </p:txBody>
      </p:sp>
    </p:spTree>
    <p:extLst>
      <p:ext uri="{BB962C8B-B14F-4D97-AF65-F5344CB8AC3E}">
        <p14:creationId xmlns:p14="http://schemas.microsoft.com/office/powerpoint/2010/main" val="77279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4" presetClass="path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33333E-6 L 0.11041 -0.10047 C 0.13346 -0.12292 0.1681 -0.13449 0.20455 -0.13449 C 0.24596 -0.13449 0.27916 -0.12292 0.30208 -0.10047 L 0.41328 3.33333E-6 " pathEditMode="relative" rAng="0" ptsTypes="AAAAA">
                                      <p:cBhvr>
                                        <p:cTn id="52" dur="2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64" y="-673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4" presetClass="path" presetSubtype="0" accel="69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0.41328 3.33333E-6 L 0.48033 -0.07755 C 0.49427 -0.09491 0.51523 -0.10394 0.53724 -0.10394 C 0.56224 -0.10394 0.58229 -0.09491 0.59622 -0.07755 L 0.66328 3.33333E-6 " pathEditMode="relative" rAng="0" ptsTypes="AAAAA">
                                      <p:cBhvr>
                                        <p:cTn id="54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5208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4" presetClass="path" presetSubtype="0" accel="6300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.66328 3.33333E-6 L 0.71836 -0.06111 C 0.72981 -0.07454 0.747 -0.08172 0.7651 -0.08172 C 0.78567 -0.08172 0.80208 -0.07454 0.81354 -0.06111 L 0.86875 3.33333E-6 " pathEditMode="relative" rAng="0" ptsTypes="AAAAA">
                                      <p:cBhvr>
                                        <p:cTn id="5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73" y="-4097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4" presetClass="path" presetSubtype="0" accel="44000" fill="hold" grpId="3" nodeType="withEffect">
                                  <p:stCondLst>
                                    <p:cond delay="4250"/>
                                  </p:stCondLst>
                                  <p:childTnLst>
                                    <p:animMotion origin="layout" path="M 0.86875 3.33333E-6 L 0.90026 -0.03936 C 0.9069 -0.04815 0.91679 -0.05255 0.92708 -0.05255 C 0.93893 -0.05255 0.9483 -0.04815 0.95494 -0.03936 L 0.98672 3.33333E-6 " pathEditMode="relative" rAng="0" ptsTypes="AAAAA">
                                      <p:cBhvr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98" y="-2639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4" presetClass="path" presetSubtype="0" fill="hold" grpId="4" nodeType="withEffect">
                                  <p:stCondLst>
                                    <p:cond delay="4750"/>
                                  </p:stCondLst>
                                  <p:childTnLst>
                                    <p:animMotion origin="layout" path="M 0.98672 3.33333E-6 L 1.01119 -0.01598 C 1.01627 -0.01945 1.02395 -0.0213 1.03203 -0.0213 C 1.04114 -0.0213 1.04843 -0.01945 1.05351 -0.01598 L 1.07812 3.33333E-6 " pathEditMode="relative" rAng="0" ptsTypes="AAAAA">
                                      <p:cBhvr>
                                        <p:cTn id="60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0" y="-1065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6" presetClass="entr" presetSubtype="3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7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6" grpId="0"/>
      <p:bldP spid="27" grpId="0"/>
      <p:bldP spid="29" grpId="0" animBg="1"/>
      <p:bldP spid="29" grpId="1" animBg="1"/>
      <p:bldP spid="29" grpId="2" animBg="1"/>
      <p:bldP spid="29" grpId="3" animBg="1"/>
      <p:bldP spid="29" grpId="4" animBg="1"/>
      <p:bldP spid="30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9DD1F-4E16-18C1-A392-42A327DCD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B0CBD213-5E6D-259B-44E3-F92A0FB1550F}"/>
              </a:ext>
            </a:extLst>
          </p:cNvPr>
          <p:cNvCxnSpPr>
            <a:cxnSpLocks/>
          </p:cNvCxnSpPr>
          <p:nvPr/>
        </p:nvCxnSpPr>
        <p:spPr>
          <a:xfrm flipH="1">
            <a:off x="4708559" y="871302"/>
            <a:ext cx="8702641" cy="6182641"/>
          </a:xfrm>
          <a:prstGeom prst="line">
            <a:avLst/>
          </a:prstGeom>
          <a:noFill/>
          <a:ln w="6350">
            <a:gradFill>
              <a:gsLst>
                <a:gs pos="0">
                  <a:srgbClr val="D1CCB5">
                    <a:alpha val="50000"/>
                  </a:srgbClr>
                </a:gs>
                <a:gs pos="100000">
                  <a:srgbClr val="D1CCB5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2B5D5744-B4D7-647A-60B4-69B2D614F86B}"/>
              </a:ext>
            </a:extLst>
          </p:cNvPr>
          <p:cNvSpPr/>
          <p:nvPr/>
        </p:nvSpPr>
        <p:spPr>
          <a:xfrm>
            <a:off x="5897323" y="799354"/>
            <a:ext cx="4843248" cy="4843246"/>
          </a:xfrm>
          <a:prstGeom prst="ellipse">
            <a:avLst/>
          </a:prstGeom>
          <a:noFill/>
          <a:ln w="12700">
            <a:solidFill>
              <a:srgbClr val="D1CCB5">
                <a:alpha val="34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CD9651F-1FB2-494C-56B2-88BC35A83649}"/>
              </a:ext>
            </a:extLst>
          </p:cNvPr>
          <p:cNvCxnSpPr>
            <a:cxnSpLocks/>
          </p:cNvCxnSpPr>
          <p:nvPr/>
        </p:nvCxnSpPr>
        <p:spPr>
          <a:xfrm>
            <a:off x="6495376" y="1626044"/>
            <a:ext cx="3664624" cy="0"/>
          </a:xfrm>
          <a:prstGeom prst="line">
            <a:avLst/>
          </a:prstGeom>
          <a:noFill/>
          <a:ln w="6350">
            <a:gradFill>
              <a:gsLst>
                <a:gs pos="0">
                  <a:srgbClr val="D1CCB5">
                    <a:alpha val="50000"/>
                  </a:srgbClr>
                </a:gs>
                <a:gs pos="100000">
                  <a:srgbClr val="D1CCB5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5BE303F-E1A7-9FCB-8870-FF4C76C128A7}"/>
              </a:ext>
            </a:extLst>
          </p:cNvPr>
          <p:cNvCxnSpPr>
            <a:cxnSpLocks/>
            <a:endCxn id="5" idx="4"/>
          </p:cNvCxnSpPr>
          <p:nvPr/>
        </p:nvCxnSpPr>
        <p:spPr>
          <a:xfrm flipH="1">
            <a:off x="8318947" y="1605876"/>
            <a:ext cx="1841053" cy="4036724"/>
          </a:xfrm>
          <a:prstGeom prst="line">
            <a:avLst/>
          </a:prstGeom>
          <a:noFill/>
          <a:ln w="6350">
            <a:gradFill>
              <a:gsLst>
                <a:gs pos="0">
                  <a:srgbClr val="D1CCB5">
                    <a:alpha val="50000"/>
                  </a:srgbClr>
                </a:gs>
                <a:gs pos="100000">
                  <a:srgbClr val="D1CCB5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24B69143-AE23-5202-4615-121FA22926E1}"/>
              </a:ext>
            </a:extLst>
          </p:cNvPr>
          <p:cNvSpPr/>
          <p:nvPr/>
        </p:nvSpPr>
        <p:spPr>
          <a:xfrm>
            <a:off x="4038169" y="5348153"/>
            <a:ext cx="1081212" cy="1081212"/>
          </a:xfrm>
          <a:prstGeom prst="ellipse">
            <a:avLst/>
          </a:prstGeom>
          <a:noFill/>
          <a:ln w="9525">
            <a:gradFill>
              <a:gsLst>
                <a:gs pos="0">
                  <a:schemeClr val="accent2">
                    <a:lumMod val="50000"/>
                    <a:alpha val="75000"/>
                  </a:schemeClr>
                </a:gs>
                <a:gs pos="87000">
                  <a:schemeClr val="accent2">
                    <a:lumMod val="90000"/>
                    <a:alpha val="20000"/>
                  </a:schemeClr>
                </a:gs>
              </a:gsLst>
              <a:lin ang="72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A2641DA-4B17-E15A-E2D3-F1DB51388ABE}"/>
              </a:ext>
            </a:extLst>
          </p:cNvPr>
          <p:cNvSpPr/>
          <p:nvPr/>
        </p:nvSpPr>
        <p:spPr>
          <a:xfrm>
            <a:off x="3797480" y="5669214"/>
            <a:ext cx="439090" cy="439090"/>
          </a:xfrm>
          <a:prstGeom prst="ellipse">
            <a:avLst/>
          </a:prstGeom>
          <a:gradFill>
            <a:gsLst>
              <a:gs pos="97000">
                <a:srgbClr val="F1EFE7">
                  <a:alpha val="1000"/>
                </a:srgbClr>
              </a:gs>
              <a:gs pos="33000">
                <a:schemeClr val="accent2">
                  <a:lumMod val="75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2BBCA4E-90F4-88A9-74B1-2E45A72792FC}"/>
              </a:ext>
            </a:extLst>
          </p:cNvPr>
          <p:cNvSpPr txBox="1"/>
          <p:nvPr/>
        </p:nvSpPr>
        <p:spPr>
          <a:xfrm>
            <a:off x="1313138" y="2276175"/>
            <a:ext cx="2086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i="1" dirty="0">
                <a:gradFill>
                  <a:gsLst>
                    <a:gs pos="22000">
                      <a:schemeClr val="accent2">
                        <a:lumMod val="50000"/>
                      </a:schemeClr>
                    </a:gs>
                    <a:gs pos="92000">
                      <a:schemeClr val="accent2">
                        <a:lumMod val="90000"/>
                        <a:alpha val="29000"/>
                      </a:schemeClr>
                    </a:gs>
                  </a:gsLst>
                  <a:lin ang="4800000" scaled="0"/>
                </a:gradFill>
              </a:rPr>
              <a:t>Accurate</a:t>
            </a:r>
            <a:endParaRPr lang="en-US" altLang="zh-CN" sz="2400" i="1" dirty="0">
              <a:gradFill>
                <a:gsLst>
                  <a:gs pos="22000">
                    <a:schemeClr val="accent2">
                      <a:lumMod val="50000"/>
                    </a:schemeClr>
                  </a:gs>
                  <a:gs pos="92000">
                    <a:schemeClr val="accent2">
                      <a:lumMod val="90000"/>
                      <a:alpha val="29000"/>
                    </a:schemeClr>
                  </a:gs>
                </a:gsLst>
                <a:lin ang="4800000" scaled="0"/>
              </a:gra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4689761-DD0D-4886-42F0-FAA7E5DB438A}"/>
              </a:ext>
            </a:extLst>
          </p:cNvPr>
          <p:cNvSpPr txBox="1"/>
          <p:nvPr/>
        </p:nvSpPr>
        <p:spPr>
          <a:xfrm>
            <a:off x="2446785" y="1798459"/>
            <a:ext cx="1108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>
                <a:gradFill>
                  <a:gsLst>
                    <a:gs pos="22000">
                      <a:schemeClr val="accent2">
                        <a:lumMod val="50000"/>
                      </a:schemeClr>
                    </a:gs>
                    <a:gs pos="92000">
                      <a:schemeClr val="accent2">
                        <a:lumMod val="90000"/>
                        <a:alpha val="29000"/>
                      </a:schemeClr>
                    </a:gs>
                  </a:gsLst>
                  <a:lin ang="4800000" scaled="0"/>
                </a:gradFill>
              </a:rPr>
              <a:t>More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AEDF0A07-B4C5-6D1D-B82B-463171EC5202}"/>
              </a:ext>
            </a:extLst>
          </p:cNvPr>
          <p:cNvSpPr/>
          <p:nvPr/>
        </p:nvSpPr>
        <p:spPr>
          <a:xfrm rot="584818">
            <a:off x="1261813" y="1610491"/>
            <a:ext cx="513270" cy="504064"/>
          </a:xfrm>
          <a:prstGeom prst="ellipse">
            <a:avLst/>
          </a:prstGeom>
          <a:gradFill flip="none" rotWithShape="1">
            <a:gsLst>
              <a:gs pos="100000">
                <a:srgbClr val="37969B">
                  <a:alpha val="0"/>
                </a:srgbClr>
              </a:gs>
              <a:gs pos="48000">
                <a:srgbClr val="33979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2" name="图片 111">
            <a:extLst>
              <a:ext uri="{FF2B5EF4-FFF2-40B4-BE49-F238E27FC236}">
                <a16:creationId xmlns:a16="http://schemas.microsoft.com/office/drawing/2014/main" id="{54D7604C-10B5-B6CD-74D0-8B0834A3F4B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 grainSize="1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0150" y="5888759"/>
            <a:ext cx="847417" cy="298730"/>
          </a:xfrm>
          <a:prstGeom prst="rect">
            <a:avLst/>
          </a:prstGeom>
        </p:spPr>
      </p:pic>
      <p:sp>
        <p:nvSpPr>
          <p:cNvPr id="113" name="文本框 112">
            <a:extLst>
              <a:ext uri="{FF2B5EF4-FFF2-40B4-BE49-F238E27FC236}">
                <a16:creationId xmlns:a16="http://schemas.microsoft.com/office/drawing/2014/main" id="{319271D6-E6F0-55C1-B76B-5054B22AA945}"/>
              </a:ext>
            </a:extLst>
          </p:cNvPr>
          <p:cNvSpPr txBox="1"/>
          <p:nvPr/>
        </p:nvSpPr>
        <p:spPr>
          <a:xfrm>
            <a:off x="274578" y="6193059"/>
            <a:ext cx="21852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dirty="0">
                <a:solidFill>
                  <a:schemeClr val="accent2">
                    <a:alpha val="63000"/>
                  </a:schemeClr>
                </a:solidFill>
                <a:latin typeface="+mj-ea"/>
                <a:ea typeface="+mj-ea"/>
              </a:rPr>
              <a:t>AI</a:t>
            </a:r>
            <a:r>
              <a:rPr lang="zh-CN" altLang="en-US" sz="900" dirty="0">
                <a:solidFill>
                  <a:schemeClr val="accent2">
                    <a:alpha val="63000"/>
                  </a:schemeClr>
                </a:solidFill>
                <a:latin typeface="+mj-ea"/>
                <a:ea typeface="+mj-ea"/>
              </a:rPr>
              <a:t>驱动的社交媒体热点追踪与分析系统 </a:t>
            </a:r>
          </a:p>
        </p:txBody>
      </p:sp>
      <p:sp>
        <p:nvSpPr>
          <p:cNvPr id="114" name="椭圆 113">
            <a:extLst>
              <a:ext uri="{FF2B5EF4-FFF2-40B4-BE49-F238E27FC236}">
                <a16:creationId xmlns:a16="http://schemas.microsoft.com/office/drawing/2014/main" id="{F60C3546-58D9-F1F1-06CB-8ADA2B467CB0}"/>
              </a:ext>
            </a:extLst>
          </p:cNvPr>
          <p:cNvSpPr/>
          <p:nvPr/>
        </p:nvSpPr>
        <p:spPr>
          <a:xfrm rot="584818">
            <a:off x="11758168" y="251347"/>
            <a:ext cx="267590" cy="262790"/>
          </a:xfrm>
          <a:prstGeom prst="ellipse">
            <a:avLst/>
          </a:prstGeom>
          <a:gradFill flip="none" rotWithShape="1">
            <a:gsLst>
              <a:gs pos="100000">
                <a:srgbClr val="37969B">
                  <a:alpha val="0"/>
                </a:srgbClr>
              </a:gs>
              <a:gs pos="48000">
                <a:srgbClr val="33979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64A2D029-D2F5-A09A-06FB-E7DA108963EE}"/>
              </a:ext>
            </a:extLst>
          </p:cNvPr>
          <p:cNvGrpSpPr/>
          <p:nvPr/>
        </p:nvGrpSpPr>
        <p:grpSpPr>
          <a:xfrm>
            <a:off x="11815515" y="653095"/>
            <a:ext cx="146048" cy="773492"/>
            <a:chOff x="11816669" y="665122"/>
            <a:chExt cx="146048" cy="773492"/>
          </a:xfrm>
        </p:grpSpPr>
        <p:sp>
          <p:nvSpPr>
            <p:cNvPr id="116" name="菱形 115">
              <a:extLst>
                <a:ext uri="{FF2B5EF4-FFF2-40B4-BE49-F238E27FC236}">
                  <a16:creationId xmlns:a16="http://schemas.microsoft.com/office/drawing/2014/main" id="{F8AD1636-57DC-8732-A909-A5C8C3E2429E}"/>
                </a:ext>
              </a:extLst>
            </p:cNvPr>
            <p:cNvSpPr/>
            <p:nvPr/>
          </p:nvSpPr>
          <p:spPr>
            <a:xfrm>
              <a:off x="11816669" y="665122"/>
              <a:ext cx="146048" cy="146048"/>
            </a:xfrm>
            <a:prstGeom prst="diamond">
              <a:avLst/>
            </a:prstGeom>
            <a:noFill/>
            <a:ln w="6350">
              <a:solidFill>
                <a:schemeClr val="accent2">
                  <a:lumMod val="90000"/>
                  <a:alpha val="63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等腰三角形 116">
              <a:extLst>
                <a:ext uri="{FF2B5EF4-FFF2-40B4-BE49-F238E27FC236}">
                  <a16:creationId xmlns:a16="http://schemas.microsoft.com/office/drawing/2014/main" id="{F4B3A77E-7F48-46BE-9A20-2CD9524BE142}"/>
                </a:ext>
              </a:extLst>
            </p:cNvPr>
            <p:cNvSpPr/>
            <p:nvPr/>
          </p:nvSpPr>
          <p:spPr>
            <a:xfrm>
              <a:off x="11830296" y="1116615"/>
              <a:ext cx="123334" cy="106322"/>
            </a:xfrm>
            <a:prstGeom prst="triangle">
              <a:avLst/>
            </a:prstGeom>
            <a:noFill/>
            <a:ln w="6350">
              <a:solidFill>
                <a:schemeClr val="accent2">
                  <a:lumMod val="90000"/>
                  <a:alpha val="63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B2082B57-9CDE-75E7-EA76-AF11676CF130}"/>
                </a:ext>
              </a:extLst>
            </p:cNvPr>
            <p:cNvSpPr/>
            <p:nvPr/>
          </p:nvSpPr>
          <p:spPr>
            <a:xfrm>
              <a:off x="11835974" y="1326638"/>
              <a:ext cx="111978" cy="111976"/>
            </a:xfrm>
            <a:prstGeom prst="rect">
              <a:avLst/>
            </a:prstGeom>
            <a:noFill/>
            <a:ln w="6350">
              <a:solidFill>
                <a:schemeClr val="accent2">
                  <a:lumMod val="90000"/>
                  <a:alpha val="63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4E0AF515-0DED-E72A-A104-FF570A6F50B6}"/>
                </a:ext>
              </a:extLst>
            </p:cNvPr>
            <p:cNvSpPr/>
            <p:nvPr/>
          </p:nvSpPr>
          <p:spPr>
            <a:xfrm>
              <a:off x="11833135" y="905110"/>
              <a:ext cx="117656" cy="117656"/>
            </a:xfrm>
            <a:prstGeom prst="ellipse">
              <a:avLst/>
            </a:prstGeom>
            <a:noFill/>
            <a:ln w="6350">
              <a:solidFill>
                <a:schemeClr val="accent2">
                  <a:lumMod val="90000"/>
                  <a:alpha val="63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0" name="文本框 119">
            <a:extLst>
              <a:ext uri="{FF2B5EF4-FFF2-40B4-BE49-F238E27FC236}">
                <a16:creationId xmlns:a16="http://schemas.microsoft.com/office/drawing/2014/main" id="{23FD672C-CA4D-86A6-C5A5-7B1A3B5CDAB6}"/>
              </a:ext>
            </a:extLst>
          </p:cNvPr>
          <p:cNvSpPr txBox="1"/>
          <p:nvPr/>
        </p:nvSpPr>
        <p:spPr>
          <a:xfrm>
            <a:off x="1287168" y="3162278"/>
            <a:ext cx="3322617" cy="2316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accent2"/>
                </a:solidFill>
                <a:latin typeface="+mj-lt"/>
              </a:rPr>
              <a:t>错误率降低：人工操作容易出现疲劳和失误，而</a:t>
            </a:r>
            <a:r>
              <a:rPr lang="en-US" altLang="zh-CN" sz="1400" dirty="0">
                <a:solidFill>
                  <a:schemeClr val="accent2"/>
                </a:solidFill>
                <a:latin typeface="+mj-lt"/>
              </a:rPr>
              <a:t>RPA</a:t>
            </a:r>
            <a:r>
              <a:rPr lang="zh-CN" altLang="en-US" sz="1400" dirty="0">
                <a:solidFill>
                  <a:schemeClr val="accent2"/>
                </a:solidFill>
                <a:latin typeface="+mj-lt"/>
              </a:rPr>
              <a:t>机器人可以</a:t>
            </a:r>
            <a:r>
              <a:rPr lang="en-US" altLang="zh-CN" sz="1400" dirty="0">
                <a:solidFill>
                  <a:schemeClr val="accent2"/>
                </a:solidFill>
                <a:latin typeface="+mj-lt"/>
              </a:rPr>
              <a:t>24/7</a:t>
            </a:r>
            <a:r>
              <a:rPr lang="zh-CN" altLang="en-US" sz="1400" dirty="0">
                <a:solidFill>
                  <a:schemeClr val="accent2"/>
                </a:solidFill>
                <a:latin typeface="+mj-lt"/>
              </a:rPr>
              <a:t>不间断工作，且几乎不会出错，大大提升了数据处理的准确性。</a:t>
            </a: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accent2"/>
                </a:solidFill>
                <a:latin typeface="+mj-lt"/>
              </a:rPr>
              <a:t>   数据一致性：自动化流程确保每次操作都按照相同的标准进行，避免了人为因素导致的数据不一致问题。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99F1E035-4B45-A7BB-E128-E6B0CE3F75E2}"/>
              </a:ext>
            </a:extLst>
          </p:cNvPr>
          <p:cNvSpPr/>
          <p:nvPr/>
        </p:nvSpPr>
        <p:spPr>
          <a:xfrm>
            <a:off x="968523" y="1669951"/>
            <a:ext cx="197993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更加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4A497E6F-B82B-B04B-83C3-0CFA03CEA7C9}"/>
              </a:ext>
            </a:extLst>
          </p:cNvPr>
          <p:cNvSpPr/>
          <p:nvPr/>
        </p:nvSpPr>
        <p:spPr>
          <a:xfrm>
            <a:off x="2001091" y="2072897"/>
            <a:ext cx="197993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精确</a:t>
            </a:r>
          </a:p>
        </p:txBody>
      </p:sp>
      <p:graphicFrame>
        <p:nvGraphicFramePr>
          <p:cNvPr id="79" name="图表 78">
            <a:extLst>
              <a:ext uri="{FF2B5EF4-FFF2-40B4-BE49-F238E27FC236}">
                <a16:creationId xmlns:a16="http://schemas.microsoft.com/office/drawing/2014/main" id="{5C39A490-F445-A7E0-E691-3259CE5A7E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5141117"/>
              </p:ext>
            </p:extLst>
          </p:nvPr>
        </p:nvGraphicFramePr>
        <p:xfrm>
          <a:off x="5696607" y="1802717"/>
          <a:ext cx="5274310" cy="3076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2" name="文本框 121">
            <a:extLst>
              <a:ext uri="{FF2B5EF4-FFF2-40B4-BE49-F238E27FC236}">
                <a16:creationId xmlns:a16="http://schemas.microsoft.com/office/drawing/2014/main" id="{66663997-7504-E960-A380-ED6D67418451}"/>
              </a:ext>
            </a:extLst>
          </p:cNvPr>
          <p:cNvSpPr txBox="1"/>
          <p:nvPr/>
        </p:nvSpPr>
        <p:spPr>
          <a:xfrm>
            <a:off x="968523" y="1201644"/>
            <a:ext cx="106267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2.</a:t>
            </a:r>
            <a:endParaRPr lang="zh-CN" altLang="en-US" sz="4000" b="1" dirty="0"/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AE559BE7-D126-0152-6097-EAAFA19F9A48}"/>
              </a:ext>
            </a:extLst>
          </p:cNvPr>
          <p:cNvSpPr txBox="1"/>
          <p:nvPr/>
        </p:nvSpPr>
        <p:spPr>
          <a:xfrm>
            <a:off x="9375608" y="5454282"/>
            <a:ext cx="1595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accent1">
                    <a:alpha val="34000"/>
                  </a:schemeClr>
                </a:solidFill>
              </a:rPr>
              <a:t>数据来源：项目文档图表</a:t>
            </a:r>
          </a:p>
        </p:txBody>
      </p:sp>
    </p:spTree>
    <p:extLst>
      <p:ext uri="{BB962C8B-B14F-4D97-AF65-F5344CB8AC3E}">
        <p14:creationId xmlns:p14="http://schemas.microsoft.com/office/powerpoint/2010/main" val="41043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6" presetClass="entr" presetSubtype="3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8" grpId="1" animBg="1"/>
      <p:bldP spid="9" grpId="0" animBg="1"/>
      <p:bldP spid="9" grpId="1" animBg="1"/>
      <p:bldP spid="10" grpId="0"/>
      <p:bldP spid="11" grpId="0"/>
      <p:bldP spid="12" grpId="0" animBg="1"/>
      <p:bldP spid="114" grpId="0" animBg="1"/>
      <p:bldP spid="120" grpId="0"/>
      <p:bldP spid="39" grpId="0"/>
      <p:bldP spid="40" grpId="0"/>
      <p:bldP spid="40" grpId="1"/>
      <p:bldGraphic spid="79" grpId="0">
        <p:bldAsOne/>
      </p:bldGraphic>
      <p:bldP spid="122" grpId="0"/>
      <p:bldP spid="122" grpId="1"/>
      <p:bldP spid="1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A5CBD98E-3D1A-FEB2-E0E7-EC6E526D464B}"/>
              </a:ext>
            </a:extLst>
          </p:cNvPr>
          <p:cNvSpPr/>
          <p:nvPr/>
        </p:nvSpPr>
        <p:spPr>
          <a:xfrm>
            <a:off x="-1389262" y="5272788"/>
            <a:ext cx="4676997" cy="2330767"/>
          </a:xfrm>
          <a:custGeom>
            <a:avLst/>
            <a:gdLst>
              <a:gd name="connsiteX0" fmla="*/ 46996 w 4676997"/>
              <a:gd name="connsiteY0" fmla="*/ 611439 h 2330767"/>
              <a:gd name="connsiteX1" fmla="*/ 1380496 w 4676997"/>
              <a:gd name="connsiteY1" fmla="*/ 1839 h 2330767"/>
              <a:gd name="connsiteX2" fmla="*/ 2694946 w 4676997"/>
              <a:gd name="connsiteY2" fmla="*/ 430464 h 2330767"/>
              <a:gd name="connsiteX3" fmla="*/ 3352171 w 4676997"/>
              <a:gd name="connsiteY3" fmla="*/ 659064 h 2330767"/>
              <a:gd name="connsiteX4" fmla="*/ 3856996 w 4676997"/>
              <a:gd name="connsiteY4" fmla="*/ 859089 h 2330767"/>
              <a:gd name="connsiteX5" fmla="*/ 4114171 w 4676997"/>
              <a:gd name="connsiteY5" fmla="*/ 1125789 h 2330767"/>
              <a:gd name="connsiteX6" fmla="*/ 4552321 w 4676997"/>
              <a:gd name="connsiteY6" fmla="*/ 1363914 h 2330767"/>
              <a:gd name="connsiteX7" fmla="*/ 4599946 w 4676997"/>
              <a:gd name="connsiteY7" fmla="*/ 1944939 h 2330767"/>
              <a:gd name="connsiteX8" fmla="*/ 3590296 w 4676997"/>
              <a:gd name="connsiteY8" fmla="*/ 2325939 h 2330767"/>
              <a:gd name="connsiteX9" fmla="*/ 847096 w 4676997"/>
              <a:gd name="connsiteY9" fmla="*/ 2097339 h 2330767"/>
              <a:gd name="connsiteX10" fmla="*/ 351796 w 4676997"/>
              <a:gd name="connsiteY10" fmla="*/ 1249614 h 2330767"/>
              <a:gd name="connsiteX11" fmla="*/ 46996 w 4676997"/>
              <a:gd name="connsiteY11" fmla="*/ 611439 h 2330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76997" h="2330767">
                <a:moveTo>
                  <a:pt x="46996" y="611439"/>
                </a:moveTo>
                <a:cubicBezTo>
                  <a:pt x="218446" y="403476"/>
                  <a:pt x="939171" y="32001"/>
                  <a:pt x="1380496" y="1839"/>
                </a:cubicBezTo>
                <a:cubicBezTo>
                  <a:pt x="1821821" y="-28324"/>
                  <a:pt x="2366334" y="320926"/>
                  <a:pt x="2694946" y="430464"/>
                </a:cubicBezTo>
                <a:cubicBezTo>
                  <a:pt x="3023559" y="540001"/>
                  <a:pt x="3158496" y="587626"/>
                  <a:pt x="3352171" y="659064"/>
                </a:cubicBezTo>
                <a:cubicBezTo>
                  <a:pt x="3545846" y="730502"/>
                  <a:pt x="3729996" y="781302"/>
                  <a:pt x="3856996" y="859089"/>
                </a:cubicBezTo>
                <a:cubicBezTo>
                  <a:pt x="3983996" y="936877"/>
                  <a:pt x="3998283" y="1041651"/>
                  <a:pt x="4114171" y="1125789"/>
                </a:cubicBezTo>
                <a:cubicBezTo>
                  <a:pt x="4230059" y="1209927"/>
                  <a:pt x="4471359" y="1227389"/>
                  <a:pt x="4552321" y="1363914"/>
                </a:cubicBezTo>
                <a:cubicBezTo>
                  <a:pt x="4633284" y="1500439"/>
                  <a:pt x="4760283" y="1784602"/>
                  <a:pt x="4599946" y="1944939"/>
                </a:cubicBezTo>
                <a:cubicBezTo>
                  <a:pt x="4439609" y="2105276"/>
                  <a:pt x="4215771" y="2300539"/>
                  <a:pt x="3590296" y="2325939"/>
                </a:cubicBezTo>
                <a:cubicBezTo>
                  <a:pt x="2964821" y="2351339"/>
                  <a:pt x="1386846" y="2276726"/>
                  <a:pt x="847096" y="2097339"/>
                </a:cubicBezTo>
                <a:cubicBezTo>
                  <a:pt x="307346" y="1917952"/>
                  <a:pt x="485146" y="1492501"/>
                  <a:pt x="351796" y="1249614"/>
                </a:cubicBezTo>
                <a:cubicBezTo>
                  <a:pt x="218446" y="1006727"/>
                  <a:pt x="-124454" y="819402"/>
                  <a:pt x="46996" y="611439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7A5D26DD-2D9A-3765-8415-1E50F36A9425}"/>
              </a:ext>
            </a:extLst>
          </p:cNvPr>
          <p:cNvGrpSpPr/>
          <p:nvPr/>
        </p:nvGrpSpPr>
        <p:grpSpPr>
          <a:xfrm>
            <a:off x="-334257" y="5755680"/>
            <a:ext cx="3467044" cy="882143"/>
            <a:chOff x="-399994" y="5492477"/>
            <a:chExt cx="3467044" cy="882143"/>
          </a:xfrm>
        </p:grpSpPr>
        <p:cxnSp>
          <p:nvCxnSpPr>
            <p:cNvPr id="3" name="直接箭头连接符 2">
              <a:extLst>
                <a:ext uri="{FF2B5EF4-FFF2-40B4-BE49-F238E27FC236}">
                  <a16:creationId xmlns:a16="http://schemas.microsoft.com/office/drawing/2014/main" id="{21021CD5-BB4E-4C40-2E71-708AD92F31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9700" y="5548313"/>
              <a:ext cx="1657350" cy="693680"/>
            </a:xfrm>
            <a:prstGeom prst="straightConnector1">
              <a:avLst/>
            </a:prstGeom>
            <a:ln>
              <a:solidFill>
                <a:schemeClr val="accent1">
                  <a:alpha val="63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C4921E1E-4A9E-E62A-2464-D804CB0F19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453" y="5492477"/>
              <a:ext cx="487964" cy="275104"/>
            </a:xfrm>
            <a:prstGeom prst="line">
              <a:avLst/>
            </a:prstGeom>
            <a:ln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7055214B-DB0C-B626-B3CC-9C61ACB3FC22}"/>
                </a:ext>
              </a:extLst>
            </p:cNvPr>
            <p:cNvCxnSpPr>
              <a:cxnSpLocks/>
            </p:cNvCxnSpPr>
            <p:nvPr/>
          </p:nvCxnSpPr>
          <p:spPr>
            <a:xfrm>
              <a:off x="-399994" y="6172200"/>
              <a:ext cx="800957" cy="202420"/>
            </a:xfrm>
            <a:prstGeom prst="line">
              <a:avLst/>
            </a:prstGeom>
            <a:ln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A0C6004C-5228-9D27-59F0-3835E83ABE5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453" y="5767581"/>
              <a:ext cx="249856" cy="607039"/>
            </a:xfrm>
            <a:prstGeom prst="line">
              <a:avLst/>
            </a:prstGeom>
            <a:ln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1D8C57EB-9F7D-9403-F313-144D3B783E75}"/>
                </a:ext>
              </a:extLst>
            </p:cNvPr>
            <p:cNvCxnSpPr>
              <a:cxnSpLocks/>
            </p:cNvCxnSpPr>
            <p:nvPr/>
          </p:nvCxnSpPr>
          <p:spPr>
            <a:xfrm>
              <a:off x="741854" y="6027581"/>
              <a:ext cx="667846" cy="214412"/>
            </a:xfrm>
            <a:prstGeom prst="line">
              <a:avLst/>
            </a:prstGeom>
            <a:ln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3A4B25BE-EAA8-D8B1-9FAD-F349244269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2503" y="5492477"/>
              <a:ext cx="119351" cy="535104"/>
            </a:xfrm>
            <a:prstGeom prst="line">
              <a:avLst/>
            </a:prstGeom>
            <a:ln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椭圆 21">
            <a:extLst>
              <a:ext uri="{FF2B5EF4-FFF2-40B4-BE49-F238E27FC236}">
                <a16:creationId xmlns:a16="http://schemas.microsoft.com/office/drawing/2014/main" id="{FA202231-619F-036A-9D06-96B3D919C3CA}"/>
              </a:ext>
            </a:extLst>
          </p:cNvPr>
          <p:cNvSpPr/>
          <p:nvPr/>
        </p:nvSpPr>
        <p:spPr>
          <a:xfrm>
            <a:off x="8691789" y="4023665"/>
            <a:ext cx="1428750" cy="14287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8815BD68-3803-E065-A430-9716DDD390CD}"/>
              </a:ext>
            </a:extLst>
          </p:cNvPr>
          <p:cNvSpPr/>
          <p:nvPr/>
        </p:nvSpPr>
        <p:spPr>
          <a:xfrm>
            <a:off x="1967083" y="1821543"/>
            <a:ext cx="1428750" cy="14287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9A104D7-A2CD-52FA-F3CA-A0D57E223010}"/>
              </a:ext>
            </a:extLst>
          </p:cNvPr>
          <p:cNvGrpSpPr/>
          <p:nvPr/>
        </p:nvGrpSpPr>
        <p:grpSpPr>
          <a:xfrm rot="8977732">
            <a:off x="6727967" y="5961652"/>
            <a:ext cx="1002776" cy="1002778"/>
            <a:chOff x="2709830" y="819807"/>
            <a:chExt cx="1349528" cy="1349528"/>
          </a:xfrm>
          <a:noFill/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D9F54587-E3D7-73F4-9006-F9DC4D6012D9}"/>
                </a:ext>
              </a:extLst>
            </p:cNvPr>
            <p:cNvSpPr/>
            <p:nvPr/>
          </p:nvSpPr>
          <p:spPr>
            <a:xfrm>
              <a:off x="3054438" y="1164415"/>
              <a:ext cx="660312" cy="660312"/>
            </a:xfrm>
            <a:prstGeom prst="ellipse">
              <a:avLst/>
            </a:prstGeom>
            <a:grpFill/>
            <a:ln w="9525">
              <a:gradFill>
                <a:gsLst>
                  <a:gs pos="38000">
                    <a:srgbClr val="E9E4D5">
                      <a:alpha val="200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9000">
                    <a:schemeClr val="accent2">
                      <a:lumMod val="90000"/>
                      <a:alpha val="17000"/>
                    </a:schemeClr>
                  </a:gs>
                  <a:gs pos="8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82C369E9-616E-E073-1EC6-CFE8C6010CE8}"/>
                </a:ext>
              </a:extLst>
            </p:cNvPr>
            <p:cNvSpPr/>
            <p:nvPr/>
          </p:nvSpPr>
          <p:spPr>
            <a:xfrm>
              <a:off x="2986175" y="1096152"/>
              <a:ext cx="796838" cy="796838"/>
            </a:xfrm>
            <a:prstGeom prst="ellipse">
              <a:avLst/>
            </a:prstGeom>
            <a:grpFill/>
            <a:ln w="9525">
              <a:gradFill>
                <a:gsLst>
                  <a:gs pos="38000">
                    <a:srgbClr val="E9E4D5">
                      <a:alpha val="200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9000">
                    <a:schemeClr val="accent2">
                      <a:lumMod val="90000"/>
                      <a:alpha val="17000"/>
                    </a:schemeClr>
                  </a:gs>
                  <a:gs pos="8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38433605-267F-D60E-C52B-8E2AE0454DA9}"/>
                </a:ext>
              </a:extLst>
            </p:cNvPr>
            <p:cNvSpPr/>
            <p:nvPr/>
          </p:nvSpPr>
          <p:spPr>
            <a:xfrm>
              <a:off x="2915427" y="1025404"/>
              <a:ext cx="938334" cy="938334"/>
            </a:xfrm>
            <a:prstGeom prst="ellipse">
              <a:avLst/>
            </a:prstGeom>
            <a:grpFill/>
            <a:ln w="9525">
              <a:gradFill>
                <a:gsLst>
                  <a:gs pos="38000">
                    <a:srgbClr val="E9E4D5">
                      <a:alpha val="200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9000">
                    <a:schemeClr val="accent2">
                      <a:lumMod val="90000"/>
                      <a:alpha val="17000"/>
                    </a:schemeClr>
                  </a:gs>
                  <a:gs pos="8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19D08FE5-C9FC-7EB0-D86D-9E1501EF0585}"/>
                </a:ext>
              </a:extLst>
            </p:cNvPr>
            <p:cNvSpPr/>
            <p:nvPr/>
          </p:nvSpPr>
          <p:spPr>
            <a:xfrm>
              <a:off x="2779198" y="889175"/>
              <a:ext cx="1210792" cy="1210792"/>
            </a:xfrm>
            <a:prstGeom prst="ellipse">
              <a:avLst/>
            </a:prstGeom>
            <a:grpFill/>
            <a:ln w="9525">
              <a:gradFill>
                <a:gsLst>
                  <a:gs pos="38000">
                    <a:srgbClr val="E9E4D5">
                      <a:alpha val="200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9000">
                    <a:schemeClr val="accent2">
                      <a:lumMod val="90000"/>
                      <a:alpha val="17000"/>
                    </a:schemeClr>
                  </a:gs>
                  <a:gs pos="8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B7EC82F5-8317-E1D5-0E74-EBEB33CAB0AB}"/>
                </a:ext>
              </a:extLst>
            </p:cNvPr>
            <p:cNvSpPr/>
            <p:nvPr/>
          </p:nvSpPr>
          <p:spPr>
            <a:xfrm>
              <a:off x="2709830" y="819807"/>
              <a:ext cx="1349528" cy="1349528"/>
            </a:xfrm>
            <a:prstGeom prst="ellipse">
              <a:avLst/>
            </a:prstGeom>
            <a:grpFill/>
            <a:ln w="9525">
              <a:gradFill>
                <a:gsLst>
                  <a:gs pos="38000">
                    <a:srgbClr val="E9E4D5">
                      <a:alpha val="200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9000">
                    <a:schemeClr val="accent2">
                      <a:lumMod val="90000"/>
                      <a:alpha val="17000"/>
                    </a:schemeClr>
                  </a:gs>
                  <a:gs pos="8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593E8F2B-2A59-D461-D93D-EC9CF055C954}"/>
                </a:ext>
              </a:extLst>
            </p:cNvPr>
            <p:cNvSpPr/>
            <p:nvPr/>
          </p:nvSpPr>
          <p:spPr>
            <a:xfrm>
              <a:off x="2845577" y="955554"/>
              <a:ext cx="1078034" cy="1078034"/>
            </a:xfrm>
            <a:prstGeom prst="ellipse">
              <a:avLst/>
            </a:prstGeom>
            <a:grpFill/>
            <a:ln w="9525">
              <a:gradFill>
                <a:gsLst>
                  <a:gs pos="38000">
                    <a:srgbClr val="E9E4D5">
                      <a:alpha val="200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9000">
                    <a:schemeClr val="accent2">
                      <a:lumMod val="90000"/>
                      <a:alpha val="17000"/>
                    </a:schemeClr>
                  </a:gs>
                  <a:gs pos="8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0F976277-DB41-6F93-E646-70E3E4021E1A}"/>
                </a:ext>
              </a:extLst>
            </p:cNvPr>
            <p:cNvSpPr/>
            <p:nvPr/>
          </p:nvSpPr>
          <p:spPr>
            <a:xfrm>
              <a:off x="3122700" y="1232677"/>
              <a:ext cx="523788" cy="523788"/>
            </a:xfrm>
            <a:prstGeom prst="ellipse">
              <a:avLst/>
            </a:prstGeom>
            <a:grpFill/>
            <a:ln w="9525">
              <a:gradFill>
                <a:gsLst>
                  <a:gs pos="38000">
                    <a:srgbClr val="E9E4D5">
                      <a:alpha val="200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9000">
                    <a:schemeClr val="accent2">
                      <a:lumMod val="90000"/>
                      <a:alpha val="17000"/>
                    </a:schemeClr>
                  </a:gs>
                  <a:gs pos="8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D9A8110C-F8F5-D444-8CDC-98A99B7AEB32}"/>
                </a:ext>
              </a:extLst>
            </p:cNvPr>
            <p:cNvSpPr/>
            <p:nvPr/>
          </p:nvSpPr>
          <p:spPr>
            <a:xfrm>
              <a:off x="3194138" y="1304115"/>
              <a:ext cx="380912" cy="380912"/>
            </a:xfrm>
            <a:prstGeom prst="ellipse">
              <a:avLst/>
            </a:prstGeom>
            <a:grpFill/>
            <a:ln w="9525">
              <a:gradFill>
                <a:gsLst>
                  <a:gs pos="38000">
                    <a:srgbClr val="E9E4D5">
                      <a:alpha val="200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9000">
                    <a:schemeClr val="accent2">
                      <a:lumMod val="90000"/>
                      <a:alpha val="17000"/>
                    </a:schemeClr>
                  </a:gs>
                  <a:gs pos="8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A747F7A7-8016-3F0A-7AAA-1946AE6B45C6}"/>
                </a:ext>
              </a:extLst>
            </p:cNvPr>
            <p:cNvSpPr/>
            <p:nvPr/>
          </p:nvSpPr>
          <p:spPr>
            <a:xfrm>
              <a:off x="3256740" y="1366717"/>
              <a:ext cx="255708" cy="255708"/>
            </a:xfrm>
            <a:prstGeom prst="ellipse">
              <a:avLst/>
            </a:prstGeom>
            <a:grpFill/>
            <a:ln w="9525">
              <a:gradFill>
                <a:gsLst>
                  <a:gs pos="38000">
                    <a:srgbClr val="E9E4D5">
                      <a:alpha val="200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9000">
                    <a:schemeClr val="accent2">
                      <a:lumMod val="90000"/>
                      <a:alpha val="17000"/>
                    </a:schemeClr>
                  </a:gs>
                  <a:gs pos="8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5EE537D2-FC58-A669-B5D8-78E5B9E6C1B6}"/>
              </a:ext>
            </a:extLst>
          </p:cNvPr>
          <p:cNvGrpSpPr/>
          <p:nvPr/>
        </p:nvGrpSpPr>
        <p:grpSpPr>
          <a:xfrm rot="10800000">
            <a:off x="6886817" y="6397062"/>
            <a:ext cx="1341422" cy="1341424"/>
            <a:chOff x="2709830" y="819807"/>
            <a:chExt cx="1349528" cy="1349528"/>
          </a:xfrm>
          <a:noFill/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89EFC6A3-565C-3E4E-2A83-124E7C3BBBE1}"/>
                </a:ext>
              </a:extLst>
            </p:cNvPr>
            <p:cNvSpPr/>
            <p:nvPr/>
          </p:nvSpPr>
          <p:spPr>
            <a:xfrm>
              <a:off x="3054438" y="1164415"/>
              <a:ext cx="660312" cy="660312"/>
            </a:xfrm>
            <a:prstGeom prst="ellipse">
              <a:avLst/>
            </a:prstGeom>
            <a:grpFill/>
            <a:ln>
              <a:gradFill>
                <a:gsLst>
                  <a:gs pos="0">
                    <a:schemeClr val="accent2">
                      <a:lumMod val="90000"/>
                      <a:alpha val="17000"/>
                    </a:schemeClr>
                  </a:gs>
                  <a:gs pos="5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2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D3487349-D07A-C51B-7730-1FE6DD9497E1}"/>
                </a:ext>
              </a:extLst>
            </p:cNvPr>
            <p:cNvSpPr/>
            <p:nvPr/>
          </p:nvSpPr>
          <p:spPr>
            <a:xfrm>
              <a:off x="2986175" y="1096152"/>
              <a:ext cx="796838" cy="796838"/>
            </a:xfrm>
            <a:prstGeom prst="ellipse">
              <a:avLst/>
            </a:prstGeom>
            <a:grpFill/>
            <a:ln>
              <a:gradFill>
                <a:gsLst>
                  <a:gs pos="0">
                    <a:schemeClr val="accent2">
                      <a:lumMod val="90000"/>
                      <a:alpha val="17000"/>
                    </a:schemeClr>
                  </a:gs>
                  <a:gs pos="5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2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90AA0A1E-23ED-F8D1-DCF8-B688417B4364}"/>
                </a:ext>
              </a:extLst>
            </p:cNvPr>
            <p:cNvSpPr/>
            <p:nvPr/>
          </p:nvSpPr>
          <p:spPr>
            <a:xfrm>
              <a:off x="2915427" y="1025404"/>
              <a:ext cx="938334" cy="938334"/>
            </a:xfrm>
            <a:prstGeom prst="ellipse">
              <a:avLst/>
            </a:prstGeom>
            <a:grpFill/>
            <a:ln>
              <a:gradFill>
                <a:gsLst>
                  <a:gs pos="0">
                    <a:schemeClr val="accent2">
                      <a:lumMod val="90000"/>
                      <a:alpha val="17000"/>
                    </a:schemeClr>
                  </a:gs>
                  <a:gs pos="5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2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26DCE7A2-80D8-EBFE-52AB-4D5FB1DBA679}"/>
                </a:ext>
              </a:extLst>
            </p:cNvPr>
            <p:cNvSpPr/>
            <p:nvPr/>
          </p:nvSpPr>
          <p:spPr>
            <a:xfrm>
              <a:off x="2779198" y="889175"/>
              <a:ext cx="1210792" cy="1210792"/>
            </a:xfrm>
            <a:prstGeom prst="ellipse">
              <a:avLst/>
            </a:prstGeom>
            <a:grpFill/>
            <a:ln>
              <a:gradFill>
                <a:gsLst>
                  <a:gs pos="0">
                    <a:schemeClr val="accent2">
                      <a:lumMod val="90000"/>
                      <a:alpha val="17000"/>
                    </a:schemeClr>
                  </a:gs>
                  <a:gs pos="5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2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C5958FA1-CA53-63AC-531C-01306CD56A94}"/>
                </a:ext>
              </a:extLst>
            </p:cNvPr>
            <p:cNvSpPr/>
            <p:nvPr/>
          </p:nvSpPr>
          <p:spPr>
            <a:xfrm>
              <a:off x="2709830" y="819807"/>
              <a:ext cx="1349528" cy="1349528"/>
            </a:xfrm>
            <a:prstGeom prst="ellipse">
              <a:avLst/>
            </a:prstGeom>
            <a:grpFill/>
            <a:ln>
              <a:gradFill>
                <a:gsLst>
                  <a:gs pos="0">
                    <a:schemeClr val="accent2">
                      <a:lumMod val="90000"/>
                      <a:alpha val="17000"/>
                    </a:schemeClr>
                  </a:gs>
                  <a:gs pos="5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2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79F44B2D-B809-86A2-F7E9-3F3BF2371C84}"/>
                </a:ext>
              </a:extLst>
            </p:cNvPr>
            <p:cNvSpPr/>
            <p:nvPr/>
          </p:nvSpPr>
          <p:spPr>
            <a:xfrm>
              <a:off x="2845577" y="955554"/>
              <a:ext cx="1078034" cy="1078034"/>
            </a:xfrm>
            <a:prstGeom prst="ellipse">
              <a:avLst/>
            </a:prstGeom>
            <a:grpFill/>
            <a:ln>
              <a:gradFill>
                <a:gsLst>
                  <a:gs pos="0">
                    <a:schemeClr val="accent2">
                      <a:lumMod val="90000"/>
                      <a:alpha val="17000"/>
                    </a:schemeClr>
                  </a:gs>
                  <a:gs pos="5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2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71388618-643B-4808-A11F-5F8E5A12BDFB}"/>
                </a:ext>
              </a:extLst>
            </p:cNvPr>
            <p:cNvSpPr/>
            <p:nvPr/>
          </p:nvSpPr>
          <p:spPr>
            <a:xfrm>
              <a:off x="3122700" y="1232677"/>
              <a:ext cx="523788" cy="523788"/>
            </a:xfrm>
            <a:prstGeom prst="ellipse">
              <a:avLst/>
            </a:prstGeom>
            <a:grpFill/>
            <a:ln>
              <a:gradFill>
                <a:gsLst>
                  <a:gs pos="0">
                    <a:schemeClr val="accent2">
                      <a:lumMod val="90000"/>
                      <a:alpha val="17000"/>
                    </a:schemeClr>
                  </a:gs>
                  <a:gs pos="5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2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BDCBB949-C1BD-BE10-9FAA-10179682CB3E}"/>
                </a:ext>
              </a:extLst>
            </p:cNvPr>
            <p:cNvSpPr/>
            <p:nvPr/>
          </p:nvSpPr>
          <p:spPr>
            <a:xfrm>
              <a:off x="3194138" y="1304115"/>
              <a:ext cx="380912" cy="380912"/>
            </a:xfrm>
            <a:prstGeom prst="ellipse">
              <a:avLst/>
            </a:prstGeom>
            <a:grpFill/>
            <a:ln>
              <a:gradFill>
                <a:gsLst>
                  <a:gs pos="0">
                    <a:schemeClr val="accent2">
                      <a:lumMod val="90000"/>
                      <a:alpha val="17000"/>
                    </a:schemeClr>
                  </a:gs>
                  <a:gs pos="5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2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5C352E0E-61B0-A322-6C2A-8456D786AE9E}"/>
                </a:ext>
              </a:extLst>
            </p:cNvPr>
            <p:cNvSpPr/>
            <p:nvPr/>
          </p:nvSpPr>
          <p:spPr>
            <a:xfrm>
              <a:off x="3256739" y="1366718"/>
              <a:ext cx="255708" cy="255708"/>
            </a:xfrm>
            <a:prstGeom prst="ellipse">
              <a:avLst/>
            </a:prstGeom>
            <a:grpFill/>
            <a:ln>
              <a:gradFill>
                <a:gsLst>
                  <a:gs pos="0">
                    <a:schemeClr val="accent2">
                      <a:lumMod val="90000"/>
                      <a:alpha val="17000"/>
                    </a:schemeClr>
                  </a:gs>
                  <a:gs pos="5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2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0946B414-E674-45CB-D81C-CED9F26D428E}"/>
              </a:ext>
            </a:extLst>
          </p:cNvPr>
          <p:cNvSpPr txBox="1"/>
          <p:nvPr/>
        </p:nvSpPr>
        <p:spPr>
          <a:xfrm>
            <a:off x="4003879" y="1545724"/>
            <a:ext cx="6116660" cy="1704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accent2"/>
                </a:solidFill>
                <a:latin typeface="+mj-lt"/>
              </a:rPr>
              <a:t>人力成本：减少了对人力资源的依赖，降低了长期的人力成本。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accent2"/>
                </a:solidFill>
                <a:latin typeface="+mj-lt"/>
              </a:rPr>
              <a:t>   运营成本：自动化流程减少了手动操作所需的时间和资源，从而降低了整体运营成本。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D433F9C-A29E-6A99-2B47-09B6E59D5CE9}"/>
              </a:ext>
            </a:extLst>
          </p:cNvPr>
          <p:cNvSpPr txBox="1"/>
          <p:nvPr/>
        </p:nvSpPr>
        <p:spPr>
          <a:xfrm>
            <a:off x="1907217" y="3747846"/>
            <a:ext cx="6116660" cy="1704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accent2"/>
                </a:solidFill>
                <a:latin typeface="+mj-lt"/>
              </a:rPr>
              <a:t>客户满意度：通过提供更准确和及时的服务，提升了客户满意度。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accent2"/>
                </a:solidFill>
                <a:latin typeface="+mj-lt"/>
              </a:rPr>
              <a:t>   品牌形象：高效的业务流程和优质的服务有助于提升品牌形象。</a:t>
            </a: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71A0DA75-5A53-54AB-14CF-0067C07ED695}"/>
              </a:ext>
            </a:extLst>
          </p:cNvPr>
          <p:cNvSpPr/>
          <p:nvPr/>
        </p:nvSpPr>
        <p:spPr>
          <a:xfrm>
            <a:off x="-714890" y="-1109478"/>
            <a:ext cx="4718769" cy="4718769"/>
          </a:xfrm>
          <a:prstGeom prst="ellipse">
            <a:avLst/>
          </a:prstGeom>
          <a:noFill/>
          <a:ln>
            <a:gradFill>
              <a:gsLst>
                <a:gs pos="56000">
                  <a:schemeClr val="bg2">
                    <a:lumMod val="20000"/>
                    <a:lumOff val="80000"/>
                    <a:alpha val="18000"/>
                  </a:schemeClr>
                </a:gs>
                <a:gs pos="29100">
                  <a:schemeClr val="bg2">
                    <a:lumMod val="75000"/>
                    <a:alpha val="22000"/>
                  </a:schemeClr>
                </a:gs>
                <a:gs pos="0">
                  <a:schemeClr val="bg2">
                    <a:alpha val="43000"/>
                  </a:schemeClr>
                </a:gs>
                <a:gs pos="90000">
                  <a:schemeClr val="bg2">
                    <a:lumMod val="61000"/>
                    <a:lumOff val="39000"/>
                    <a:alpha val="23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49C619AC-30CB-2DFA-F1D8-DC07B4F35405}"/>
              </a:ext>
            </a:extLst>
          </p:cNvPr>
          <p:cNvSpPr/>
          <p:nvPr/>
        </p:nvSpPr>
        <p:spPr>
          <a:xfrm>
            <a:off x="8469972" y="2651695"/>
            <a:ext cx="6250526" cy="6250524"/>
          </a:xfrm>
          <a:prstGeom prst="ellipse">
            <a:avLst/>
          </a:prstGeom>
          <a:noFill/>
          <a:ln>
            <a:gradFill>
              <a:gsLst>
                <a:gs pos="56000">
                  <a:schemeClr val="bg2">
                    <a:lumMod val="20000"/>
                    <a:lumOff val="80000"/>
                    <a:alpha val="18000"/>
                  </a:schemeClr>
                </a:gs>
                <a:gs pos="29100">
                  <a:schemeClr val="bg2">
                    <a:lumMod val="75000"/>
                    <a:alpha val="22000"/>
                  </a:schemeClr>
                </a:gs>
                <a:gs pos="0">
                  <a:schemeClr val="bg2">
                    <a:alpha val="43000"/>
                  </a:schemeClr>
                </a:gs>
                <a:gs pos="90000">
                  <a:schemeClr val="bg2">
                    <a:lumMod val="61000"/>
                    <a:lumOff val="39000"/>
                    <a:alpha val="23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61C18E6F-E7ED-6298-B0A4-5960319BC069}"/>
              </a:ext>
            </a:extLst>
          </p:cNvPr>
          <p:cNvSpPr/>
          <p:nvPr/>
        </p:nvSpPr>
        <p:spPr>
          <a:xfrm>
            <a:off x="-510813" y="2309730"/>
            <a:ext cx="176556" cy="1765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DDBD9F94-0254-64CD-A6D4-A5AF3E233C85}"/>
              </a:ext>
            </a:extLst>
          </p:cNvPr>
          <p:cNvSpPr/>
          <p:nvPr/>
        </p:nvSpPr>
        <p:spPr>
          <a:xfrm>
            <a:off x="8740862" y="7096272"/>
            <a:ext cx="176556" cy="1765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D22982D1-220C-5869-F85E-48C43EF7CF02}"/>
              </a:ext>
            </a:extLst>
          </p:cNvPr>
          <p:cNvSpPr/>
          <p:nvPr/>
        </p:nvSpPr>
        <p:spPr>
          <a:xfrm>
            <a:off x="540877" y="4861933"/>
            <a:ext cx="726049" cy="330492"/>
          </a:xfrm>
          <a:custGeom>
            <a:avLst/>
            <a:gdLst>
              <a:gd name="connsiteX0" fmla="*/ 46996 w 4676997"/>
              <a:gd name="connsiteY0" fmla="*/ 611439 h 2330767"/>
              <a:gd name="connsiteX1" fmla="*/ 1380496 w 4676997"/>
              <a:gd name="connsiteY1" fmla="*/ 1839 h 2330767"/>
              <a:gd name="connsiteX2" fmla="*/ 2694946 w 4676997"/>
              <a:gd name="connsiteY2" fmla="*/ 430464 h 2330767"/>
              <a:gd name="connsiteX3" fmla="*/ 3352171 w 4676997"/>
              <a:gd name="connsiteY3" fmla="*/ 659064 h 2330767"/>
              <a:gd name="connsiteX4" fmla="*/ 3856996 w 4676997"/>
              <a:gd name="connsiteY4" fmla="*/ 859089 h 2330767"/>
              <a:gd name="connsiteX5" fmla="*/ 4114171 w 4676997"/>
              <a:gd name="connsiteY5" fmla="*/ 1125789 h 2330767"/>
              <a:gd name="connsiteX6" fmla="*/ 4552321 w 4676997"/>
              <a:gd name="connsiteY6" fmla="*/ 1363914 h 2330767"/>
              <a:gd name="connsiteX7" fmla="*/ 4599946 w 4676997"/>
              <a:gd name="connsiteY7" fmla="*/ 1944939 h 2330767"/>
              <a:gd name="connsiteX8" fmla="*/ 3590296 w 4676997"/>
              <a:gd name="connsiteY8" fmla="*/ 2325939 h 2330767"/>
              <a:gd name="connsiteX9" fmla="*/ 847096 w 4676997"/>
              <a:gd name="connsiteY9" fmla="*/ 2097339 h 2330767"/>
              <a:gd name="connsiteX10" fmla="*/ 351796 w 4676997"/>
              <a:gd name="connsiteY10" fmla="*/ 1249614 h 2330767"/>
              <a:gd name="connsiteX11" fmla="*/ 46996 w 4676997"/>
              <a:gd name="connsiteY11" fmla="*/ 611439 h 2330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76997" h="2330767">
                <a:moveTo>
                  <a:pt x="46996" y="611439"/>
                </a:moveTo>
                <a:cubicBezTo>
                  <a:pt x="218446" y="403476"/>
                  <a:pt x="939171" y="32001"/>
                  <a:pt x="1380496" y="1839"/>
                </a:cubicBezTo>
                <a:cubicBezTo>
                  <a:pt x="1821821" y="-28324"/>
                  <a:pt x="2366334" y="320926"/>
                  <a:pt x="2694946" y="430464"/>
                </a:cubicBezTo>
                <a:cubicBezTo>
                  <a:pt x="3023559" y="540001"/>
                  <a:pt x="3158496" y="587626"/>
                  <a:pt x="3352171" y="659064"/>
                </a:cubicBezTo>
                <a:cubicBezTo>
                  <a:pt x="3545846" y="730502"/>
                  <a:pt x="3729996" y="781302"/>
                  <a:pt x="3856996" y="859089"/>
                </a:cubicBezTo>
                <a:cubicBezTo>
                  <a:pt x="3983996" y="936877"/>
                  <a:pt x="3998283" y="1041651"/>
                  <a:pt x="4114171" y="1125789"/>
                </a:cubicBezTo>
                <a:cubicBezTo>
                  <a:pt x="4230059" y="1209927"/>
                  <a:pt x="4471359" y="1227389"/>
                  <a:pt x="4552321" y="1363914"/>
                </a:cubicBezTo>
                <a:cubicBezTo>
                  <a:pt x="4633284" y="1500439"/>
                  <a:pt x="4760283" y="1784602"/>
                  <a:pt x="4599946" y="1944939"/>
                </a:cubicBezTo>
                <a:cubicBezTo>
                  <a:pt x="4439609" y="2105276"/>
                  <a:pt x="4215771" y="2300539"/>
                  <a:pt x="3590296" y="2325939"/>
                </a:cubicBezTo>
                <a:cubicBezTo>
                  <a:pt x="2964821" y="2351339"/>
                  <a:pt x="1386846" y="2276726"/>
                  <a:pt x="847096" y="2097339"/>
                </a:cubicBezTo>
                <a:cubicBezTo>
                  <a:pt x="307346" y="1917952"/>
                  <a:pt x="485146" y="1492501"/>
                  <a:pt x="351796" y="1249614"/>
                </a:cubicBezTo>
                <a:cubicBezTo>
                  <a:pt x="218446" y="1006727"/>
                  <a:pt x="-124454" y="819402"/>
                  <a:pt x="46996" y="611439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5D2C0A98-460E-C963-F129-1135AABBAD76}"/>
              </a:ext>
            </a:extLst>
          </p:cNvPr>
          <p:cNvSpPr txBox="1"/>
          <p:nvPr/>
        </p:nvSpPr>
        <p:spPr>
          <a:xfrm>
            <a:off x="1924072" y="1895964"/>
            <a:ext cx="241742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4800" b="1" i="1" dirty="0">
                <a:latin typeface="+mj-lt"/>
              </a:rPr>
              <a:t>3.</a:t>
            </a:r>
            <a:r>
              <a:rPr lang="zh-CN" altLang="en-US" sz="2800" b="1" i="1" dirty="0">
                <a:effectLst/>
                <a:latin typeface="+mj-lt"/>
              </a:rPr>
              <a:t>降低</a:t>
            </a:r>
            <a:endParaRPr lang="en-US" altLang="zh-CN" sz="2800" b="1" i="1" dirty="0">
              <a:effectLst/>
              <a:latin typeface="+mj-lt"/>
            </a:endParaRPr>
          </a:p>
          <a:p>
            <a:pPr algn="just"/>
            <a:r>
              <a:rPr lang="en-US" altLang="zh-CN" sz="2800" b="1" i="1" dirty="0">
                <a:latin typeface="+mj-lt"/>
              </a:rPr>
              <a:t>    </a:t>
            </a:r>
            <a:r>
              <a:rPr lang="zh-CN" altLang="en-US" sz="2800" b="1" i="1" dirty="0">
                <a:effectLst/>
                <a:latin typeface="+mj-lt"/>
              </a:rPr>
              <a:t>成本</a:t>
            </a:r>
            <a:endParaRPr lang="zh-CN" altLang="en-US" sz="2800" b="1" i="1" dirty="0">
              <a:latin typeface="+mj-lt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57353D9A-AFBA-478F-FDA2-52D5C33E0AAF}"/>
              </a:ext>
            </a:extLst>
          </p:cNvPr>
          <p:cNvSpPr txBox="1"/>
          <p:nvPr/>
        </p:nvSpPr>
        <p:spPr>
          <a:xfrm>
            <a:off x="8691789" y="4322541"/>
            <a:ext cx="14287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400" b="1" i="1" dirty="0">
                <a:solidFill>
                  <a:schemeClr val="bg1"/>
                </a:solidFill>
                <a:effectLst/>
                <a:latin typeface="+mj-lt"/>
              </a:rPr>
              <a:t>4.</a:t>
            </a:r>
            <a:r>
              <a:rPr lang="zh-CN" altLang="en-US" sz="2400" b="1" i="1" dirty="0">
                <a:solidFill>
                  <a:schemeClr val="bg1"/>
                </a:solidFill>
                <a:effectLst/>
                <a:latin typeface="+mj-lt"/>
              </a:rPr>
              <a:t>改善用户体验</a:t>
            </a:r>
            <a:endParaRPr lang="zh-CN" altLang="en-US" sz="1200" b="1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8278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59259E-6 C -0.05183 -0.16597 -0.01797 -0.37592 0.07513 -0.46759 C 0.16835 -0.55949 0.28658 -0.49953 0.33828 -0.33356 C 0.39023 -0.16713 0.35599 0.04213 0.26276 0.13403 C 0.16966 0.2257 0.05182 0.16644 4.58333E-6 -2.59259E-6 Z " pathEditMode="relative" rAng="14460000" ptsTypes="AAAAA">
                                      <p:cBhvr>
                                        <p:cTn id="27" dur="3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01" y="-1669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82 0.00672 C -0.06563 -0.21018 -0.02044 -0.48588 0.10312 -0.60764 C 0.22656 -0.7287 0.38229 -0.65231 0.45013 -0.43588 C 0.51758 -0.21759 0.47161 0.05556 0.34792 0.17801 C 0.22461 0.29931 0.06966 0.22408 0.00182 0.00672 Z " pathEditMode="relative" rAng="14460000" ptsTypes="AAAAA">
                                      <p:cBhvr>
                                        <p:cTn id="29" dur="4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396" y="-2217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2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3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8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44" grpId="0"/>
      <p:bldP spid="45" grpId="0"/>
      <p:bldP spid="69" grpId="0" animBg="1"/>
      <p:bldP spid="70" grpId="0" animBg="1"/>
      <p:bldP spid="74" grpId="0"/>
      <p:bldP spid="7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>
            <a:extLst>
              <a:ext uri="{FF2B5EF4-FFF2-40B4-BE49-F238E27FC236}">
                <a16:creationId xmlns:a16="http://schemas.microsoft.com/office/drawing/2014/main" id="{F4BEA50A-769B-7EFC-9572-39100A731C91}"/>
              </a:ext>
            </a:extLst>
          </p:cNvPr>
          <p:cNvSpPr/>
          <p:nvPr/>
        </p:nvSpPr>
        <p:spPr>
          <a:xfrm>
            <a:off x="326401" y="2930725"/>
            <a:ext cx="441622" cy="380708"/>
          </a:xfrm>
          <a:prstGeom prst="triangle">
            <a:avLst/>
          </a:prstGeom>
          <a:noFill/>
          <a:ln w="57150">
            <a:solidFill>
              <a:srgbClr val="3085A4"/>
            </a:solidFill>
          </a:ln>
          <a:effectLst>
            <a:softEdge rad="381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9366BD3-1DF8-90DE-FF3C-01E22D9EE052}"/>
              </a:ext>
            </a:extLst>
          </p:cNvPr>
          <p:cNvSpPr txBox="1"/>
          <p:nvPr/>
        </p:nvSpPr>
        <p:spPr>
          <a:xfrm>
            <a:off x="1050688" y="2993647"/>
            <a:ext cx="21423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000" dirty="0">
                <a:solidFill>
                  <a:schemeClr val="accent2"/>
                </a:solidFill>
                <a:latin typeface="+mj-lt"/>
              </a:rPr>
              <a:t>跨行业适用性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19A3420-45A9-E119-E842-E09C3E343337}"/>
              </a:ext>
            </a:extLst>
          </p:cNvPr>
          <p:cNvSpPr txBox="1"/>
          <p:nvPr/>
        </p:nvSpPr>
        <p:spPr>
          <a:xfrm>
            <a:off x="6824201" y="1572504"/>
            <a:ext cx="21423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000" dirty="0">
                <a:solidFill>
                  <a:schemeClr val="accent2"/>
                </a:solidFill>
                <a:latin typeface="+mj-lt"/>
              </a:rPr>
              <a:t>易于集成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934A630-1CFD-BA95-9D52-BDAE5D4DA68A}"/>
              </a:ext>
            </a:extLst>
          </p:cNvPr>
          <p:cNvSpPr txBox="1"/>
          <p:nvPr/>
        </p:nvSpPr>
        <p:spPr>
          <a:xfrm>
            <a:off x="6816884" y="3791638"/>
            <a:ext cx="21423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000" b="0" dirty="0">
                <a:solidFill>
                  <a:schemeClr val="accent2"/>
                </a:solidFill>
                <a:effectLst/>
                <a:latin typeface="+mj-lt"/>
              </a:rPr>
              <a:t>扩展性强</a:t>
            </a:r>
            <a:endParaRPr lang="zh-CN" altLang="en-US" sz="2000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5594D02A-F0A4-DB6F-6EFA-55BE6503E3E0}"/>
              </a:ext>
            </a:extLst>
          </p:cNvPr>
          <p:cNvCxnSpPr>
            <a:cxnSpLocks/>
          </p:cNvCxnSpPr>
          <p:nvPr/>
        </p:nvCxnSpPr>
        <p:spPr>
          <a:xfrm>
            <a:off x="1433005" y="2802622"/>
            <a:ext cx="0" cy="1649195"/>
          </a:xfrm>
          <a:prstGeom prst="line">
            <a:avLst/>
          </a:prstGeom>
          <a:ln>
            <a:gradFill>
              <a:gsLst>
                <a:gs pos="49000">
                  <a:srgbClr val="D1CCB5">
                    <a:alpha val="34000"/>
                  </a:srgbClr>
                </a:gs>
                <a:gs pos="100000">
                  <a:srgbClr val="D1CCB5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B438104-985C-ADCE-3102-6CE47D74C0CA}"/>
              </a:ext>
            </a:extLst>
          </p:cNvPr>
          <p:cNvCxnSpPr>
            <a:cxnSpLocks/>
          </p:cNvCxnSpPr>
          <p:nvPr/>
        </p:nvCxnSpPr>
        <p:spPr>
          <a:xfrm>
            <a:off x="6326177" y="2235400"/>
            <a:ext cx="0" cy="998925"/>
          </a:xfrm>
          <a:prstGeom prst="line">
            <a:avLst/>
          </a:prstGeom>
          <a:ln>
            <a:gradFill>
              <a:gsLst>
                <a:gs pos="49000">
                  <a:srgbClr val="D1CCB5">
                    <a:alpha val="34000"/>
                  </a:srgbClr>
                </a:gs>
                <a:gs pos="100000">
                  <a:srgbClr val="D1CCB5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D4CC681-772B-C756-7EBD-D289B9C30FB8}"/>
              </a:ext>
            </a:extLst>
          </p:cNvPr>
          <p:cNvCxnSpPr>
            <a:cxnSpLocks/>
          </p:cNvCxnSpPr>
          <p:nvPr/>
        </p:nvCxnSpPr>
        <p:spPr>
          <a:xfrm>
            <a:off x="6327721" y="4514903"/>
            <a:ext cx="0" cy="1481782"/>
          </a:xfrm>
          <a:prstGeom prst="line">
            <a:avLst/>
          </a:prstGeom>
          <a:ln>
            <a:gradFill>
              <a:gsLst>
                <a:gs pos="49000">
                  <a:srgbClr val="D1CCB5">
                    <a:alpha val="34000"/>
                  </a:srgbClr>
                </a:gs>
                <a:gs pos="100000">
                  <a:srgbClr val="D1CCB5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>
            <a:extLst>
              <a:ext uri="{FF2B5EF4-FFF2-40B4-BE49-F238E27FC236}">
                <a16:creationId xmlns:a16="http://schemas.microsoft.com/office/drawing/2014/main" id="{0166FFB9-2915-D67A-BC29-7FFEB8A53167}"/>
              </a:ext>
            </a:extLst>
          </p:cNvPr>
          <p:cNvSpPr/>
          <p:nvPr/>
        </p:nvSpPr>
        <p:spPr>
          <a:xfrm>
            <a:off x="3396465" y="4806060"/>
            <a:ext cx="229790" cy="22979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4ED4EF6-09A6-3428-3F67-1376E4F2E139}"/>
              </a:ext>
            </a:extLst>
          </p:cNvPr>
          <p:cNvGrpSpPr/>
          <p:nvPr/>
        </p:nvGrpSpPr>
        <p:grpSpPr>
          <a:xfrm>
            <a:off x="6053258" y="3806152"/>
            <a:ext cx="575069" cy="604250"/>
            <a:chOff x="6053258" y="3806152"/>
            <a:chExt cx="575069" cy="604250"/>
          </a:xfrm>
        </p:grpSpPr>
        <p:sp>
          <p:nvSpPr>
            <p:cNvPr id="14" name="等腰三角形 13">
              <a:extLst>
                <a:ext uri="{FF2B5EF4-FFF2-40B4-BE49-F238E27FC236}">
                  <a16:creationId xmlns:a16="http://schemas.microsoft.com/office/drawing/2014/main" id="{0917094C-57A5-EC0D-DD2B-E518FA04A63F}"/>
                </a:ext>
              </a:extLst>
            </p:cNvPr>
            <p:cNvSpPr/>
            <p:nvPr/>
          </p:nvSpPr>
          <p:spPr>
            <a:xfrm>
              <a:off x="6053258" y="3806152"/>
              <a:ext cx="441622" cy="380708"/>
            </a:xfrm>
            <a:prstGeom prst="triangle">
              <a:avLst/>
            </a:prstGeom>
            <a:noFill/>
            <a:ln w="57150">
              <a:gradFill>
                <a:gsLst>
                  <a:gs pos="75000">
                    <a:srgbClr val="3085A4"/>
                  </a:gs>
                  <a:gs pos="79000">
                    <a:srgbClr val="3085A4">
                      <a:alpha val="0"/>
                    </a:srgbClr>
                  </a:gs>
                </a:gsLst>
                <a:lin ang="5400000" scaled="1"/>
              </a:gradFill>
            </a:ln>
            <a:effectLst>
              <a:softEdge rad="381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>
              <a:extLst>
                <a:ext uri="{FF2B5EF4-FFF2-40B4-BE49-F238E27FC236}">
                  <a16:creationId xmlns:a16="http://schemas.microsoft.com/office/drawing/2014/main" id="{CD703596-115D-6ACA-9B20-FB62F7F66408}"/>
                </a:ext>
              </a:extLst>
            </p:cNvPr>
            <p:cNvSpPr/>
            <p:nvPr/>
          </p:nvSpPr>
          <p:spPr>
            <a:xfrm rot="7194871">
              <a:off x="6217162" y="3900533"/>
              <a:ext cx="441622" cy="380708"/>
            </a:xfrm>
            <a:prstGeom prst="triangle">
              <a:avLst/>
            </a:prstGeom>
            <a:noFill/>
            <a:ln w="57150">
              <a:gradFill>
                <a:gsLst>
                  <a:gs pos="75000">
                    <a:srgbClr val="3085A4"/>
                  </a:gs>
                  <a:gs pos="79000">
                    <a:srgbClr val="3085A4">
                      <a:alpha val="0"/>
                    </a:srgbClr>
                  </a:gs>
                </a:gsLst>
                <a:lin ang="5400000" scaled="1"/>
              </a:gradFill>
            </a:ln>
            <a:effectLst>
              <a:softEdge rad="381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>
              <a:extLst>
                <a:ext uri="{FF2B5EF4-FFF2-40B4-BE49-F238E27FC236}">
                  <a16:creationId xmlns:a16="http://schemas.microsoft.com/office/drawing/2014/main" id="{552D5839-4C13-6B93-AEB5-6013615F84C8}"/>
                </a:ext>
              </a:extLst>
            </p:cNvPr>
            <p:cNvSpPr/>
            <p:nvPr/>
          </p:nvSpPr>
          <p:spPr>
            <a:xfrm rot="14381918">
              <a:off x="6042676" y="3999237"/>
              <a:ext cx="441622" cy="380708"/>
            </a:xfrm>
            <a:prstGeom prst="triangle">
              <a:avLst/>
            </a:prstGeom>
            <a:noFill/>
            <a:ln w="57150">
              <a:gradFill>
                <a:gsLst>
                  <a:gs pos="75000">
                    <a:srgbClr val="3085A4"/>
                  </a:gs>
                  <a:gs pos="79000">
                    <a:srgbClr val="3085A4">
                      <a:alpha val="0"/>
                    </a:srgbClr>
                  </a:gs>
                </a:gsLst>
                <a:lin ang="5400000" scaled="1"/>
              </a:gradFill>
            </a:ln>
            <a:effectLst>
              <a:softEdge rad="381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01931C5-0257-D0B1-D983-16733C5003D5}"/>
              </a:ext>
            </a:extLst>
          </p:cNvPr>
          <p:cNvGrpSpPr/>
          <p:nvPr/>
        </p:nvGrpSpPr>
        <p:grpSpPr>
          <a:xfrm>
            <a:off x="6001121" y="1556994"/>
            <a:ext cx="613235" cy="388987"/>
            <a:chOff x="5925938" y="1536655"/>
            <a:chExt cx="613235" cy="388987"/>
          </a:xfrm>
        </p:grpSpPr>
        <p:sp>
          <p:nvSpPr>
            <p:cNvPr id="18" name="等腰三角形 17">
              <a:extLst>
                <a:ext uri="{FF2B5EF4-FFF2-40B4-BE49-F238E27FC236}">
                  <a16:creationId xmlns:a16="http://schemas.microsoft.com/office/drawing/2014/main" id="{0BA05809-5F74-3BB1-5B44-67E30FC8C5C1}"/>
                </a:ext>
              </a:extLst>
            </p:cNvPr>
            <p:cNvSpPr/>
            <p:nvPr/>
          </p:nvSpPr>
          <p:spPr>
            <a:xfrm>
              <a:off x="6097551" y="1544934"/>
              <a:ext cx="441622" cy="380708"/>
            </a:xfrm>
            <a:prstGeom prst="triangle">
              <a:avLst/>
            </a:prstGeom>
            <a:noFill/>
            <a:ln w="50800">
              <a:solidFill>
                <a:srgbClr val="3085A4"/>
              </a:solidFill>
            </a:ln>
            <a:effectLst>
              <a:softEdge rad="381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>
              <a:extLst>
                <a:ext uri="{FF2B5EF4-FFF2-40B4-BE49-F238E27FC236}">
                  <a16:creationId xmlns:a16="http://schemas.microsoft.com/office/drawing/2014/main" id="{8DD27E40-2501-2E2C-8E07-93418FE24BCA}"/>
                </a:ext>
              </a:extLst>
            </p:cNvPr>
            <p:cNvSpPr/>
            <p:nvPr/>
          </p:nvSpPr>
          <p:spPr>
            <a:xfrm>
              <a:off x="5925938" y="1536655"/>
              <a:ext cx="441622" cy="380708"/>
            </a:xfrm>
            <a:prstGeom prst="triangle">
              <a:avLst/>
            </a:prstGeom>
            <a:noFill/>
            <a:ln w="50800">
              <a:gradFill>
                <a:gsLst>
                  <a:gs pos="42000">
                    <a:srgbClr val="3085A4"/>
                  </a:gs>
                  <a:gs pos="54000">
                    <a:srgbClr val="3085A4">
                      <a:alpha val="0"/>
                    </a:srgbClr>
                  </a:gs>
                </a:gsLst>
                <a:lin ang="1800000" scaled="0"/>
              </a:gradFill>
            </a:ln>
            <a:effectLst>
              <a:softEdge rad="381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BE359175-D32D-2FCC-7DF3-EE267E1ACD3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 grainSize="1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0150" y="5888759"/>
            <a:ext cx="847417" cy="29873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F6283DE7-8D99-B73B-DD0D-5F34773B1FD4}"/>
              </a:ext>
            </a:extLst>
          </p:cNvPr>
          <p:cNvSpPr txBox="1"/>
          <p:nvPr/>
        </p:nvSpPr>
        <p:spPr>
          <a:xfrm>
            <a:off x="274578" y="6193059"/>
            <a:ext cx="21852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dirty="0">
                <a:solidFill>
                  <a:schemeClr val="accent2">
                    <a:alpha val="63000"/>
                  </a:schemeClr>
                </a:solidFill>
                <a:latin typeface="+mj-ea"/>
                <a:ea typeface="+mj-ea"/>
              </a:rPr>
              <a:t>AI</a:t>
            </a:r>
            <a:r>
              <a:rPr lang="zh-CN" altLang="en-US" sz="900" dirty="0">
                <a:solidFill>
                  <a:schemeClr val="accent2">
                    <a:alpha val="63000"/>
                  </a:schemeClr>
                </a:solidFill>
                <a:latin typeface="+mj-ea"/>
                <a:ea typeface="+mj-ea"/>
              </a:rPr>
              <a:t>驱动的社交媒体热点追踪与分析系统 </a:t>
            </a: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DB29DCB7-EC31-5036-FD1A-D0562424A562}"/>
              </a:ext>
            </a:extLst>
          </p:cNvPr>
          <p:cNvSpPr/>
          <p:nvPr/>
        </p:nvSpPr>
        <p:spPr>
          <a:xfrm rot="584818">
            <a:off x="11758168" y="251347"/>
            <a:ext cx="267590" cy="262790"/>
          </a:xfrm>
          <a:prstGeom prst="ellipse">
            <a:avLst/>
          </a:prstGeom>
          <a:gradFill flip="none" rotWithShape="1">
            <a:gsLst>
              <a:gs pos="100000">
                <a:srgbClr val="37969B">
                  <a:alpha val="0"/>
                </a:srgbClr>
              </a:gs>
              <a:gs pos="48000">
                <a:srgbClr val="33979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A68E19BC-DE87-F11E-7BDA-A1D282CB3750}"/>
              </a:ext>
            </a:extLst>
          </p:cNvPr>
          <p:cNvGrpSpPr/>
          <p:nvPr/>
        </p:nvGrpSpPr>
        <p:grpSpPr>
          <a:xfrm>
            <a:off x="11815515" y="653095"/>
            <a:ext cx="146048" cy="773492"/>
            <a:chOff x="11816669" y="665122"/>
            <a:chExt cx="146048" cy="773492"/>
          </a:xfrm>
        </p:grpSpPr>
        <p:sp>
          <p:nvSpPr>
            <p:cNvPr id="28" name="菱形 27">
              <a:extLst>
                <a:ext uri="{FF2B5EF4-FFF2-40B4-BE49-F238E27FC236}">
                  <a16:creationId xmlns:a16="http://schemas.microsoft.com/office/drawing/2014/main" id="{3C91DB8C-C06E-916C-8842-1E3C376A58E2}"/>
                </a:ext>
              </a:extLst>
            </p:cNvPr>
            <p:cNvSpPr/>
            <p:nvPr/>
          </p:nvSpPr>
          <p:spPr>
            <a:xfrm>
              <a:off x="11816669" y="665122"/>
              <a:ext cx="146048" cy="146048"/>
            </a:xfrm>
            <a:prstGeom prst="diamond">
              <a:avLst/>
            </a:prstGeom>
            <a:noFill/>
            <a:ln w="6350">
              <a:solidFill>
                <a:schemeClr val="accent2">
                  <a:lumMod val="90000"/>
                  <a:alpha val="63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28">
              <a:extLst>
                <a:ext uri="{FF2B5EF4-FFF2-40B4-BE49-F238E27FC236}">
                  <a16:creationId xmlns:a16="http://schemas.microsoft.com/office/drawing/2014/main" id="{6136CE29-BD86-BC03-337F-B4C7EA3F0A5A}"/>
                </a:ext>
              </a:extLst>
            </p:cNvPr>
            <p:cNvSpPr/>
            <p:nvPr/>
          </p:nvSpPr>
          <p:spPr>
            <a:xfrm>
              <a:off x="11830296" y="1116615"/>
              <a:ext cx="123334" cy="106322"/>
            </a:xfrm>
            <a:prstGeom prst="triangle">
              <a:avLst/>
            </a:prstGeom>
            <a:noFill/>
            <a:ln w="6350">
              <a:solidFill>
                <a:schemeClr val="accent2">
                  <a:lumMod val="90000"/>
                  <a:alpha val="63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B4D4CA09-2358-6CCD-2689-1F5E611CF393}"/>
                </a:ext>
              </a:extLst>
            </p:cNvPr>
            <p:cNvSpPr/>
            <p:nvPr/>
          </p:nvSpPr>
          <p:spPr>
            <a:xfrm>
              <a:off x="11835974" y="1326638"/>
              <a:ext cx="111978" cy="111976"/>
            </a:xfrm>
            <a:prstGeom prst="rect">
              <a:avLst/>
            </a:prstGeom>
            <a:noFill/>
            <a:ln w="6350">
              <a:solidFill>
                <a:schemeClr val="accent2">
                  <a:lumMod val="90000"/>
                  <a:alpha val="63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52452BFB-C8B4-7333-C985-DDEC6FA3FB41}"/>
                </a:ext>
              </a:extLst>
            </p:cNvPr>
            <p:cNvSpPr/>
            <p:nvPr/>
          </p:nvSpPr>
          <p:spPr>
            <a:xfrm>
              <a:off x="11833135" y="905110"/>
              <a:ext cx="117656" cy="117656"/>
            </a:xfrm>
            <a:prstGeom prst="ellipse">
              <a:avLst/>
            </a:prstGeom>
            <a:noFill/>
            <a:ln w="6350">
              <a:solidFill>
                <a:schemeClr val="accent2">
                  <a:lumMod val="90000"/>
                  <a:alpha val="63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椭圆 31">
            <a:extLst>
              <a:ext uri="{FF2B5EF4-FFF2-40B4-BE49-F238E27FC236}">
                <a16:creationId xmlns:a16="http://schemas.microsoft.com/office/drawing/2014/main" id="{730AF4E2-4760-2BFB-5673-E404B966CE5D}"/>
              </a:ext>
            </a:extLst>
          </p:cNvPr>
          <p:cNvSpPr/>
          <p:nvPr/>
        </p:nvSpPr>
        <p:spPr>
          <a:xfrm>
            <a:off x="11304058" y="100942"/>
            <a:ext cx="1461282" cy="1461282"/>
          </a:xfrm>
          <a:prstGeom prst="ellipse">
            <a:avLst/>
          </a:prstGeom>
          <a:noFill/>
          <a:ln w="9525">
            <a:gradFill>
              <a:gsLst>
                <a:gs pos="65000">
                  <a:srgbClr val="A29F7E">
                    <a:alpha val="69000"/>
                  </a:srgbClr>
                </a:gs>
                <a:gs pos="0">
                  <a:srgbClr val="787B6A">
                    <a:alpha val="0"/>
                  </a:srgbClr>
                </a:gs>
                <a:gs pos="21000">
                  <a:schemeClr val="bg2">
                    <a:lumMod val="75000"/>
                    <a:alpha val="43000"/>
                  </a:schemeClr>
                </a:gs>
                <a:gs pos="52983">
                  <a:srgbClr val="CCCAB7">
                    <a:alpha val="0"/>
                  </a:srgbClr>
                </a:gs>
                <a:gs pos="41000">
                  <a:srgbClr val="ABA98D">
                    <a:alpha val="58000"/>
                  </a:srgbClr>
                </a:gs>
                <a:gs pos="74794">
                  <a:srgbClr val="C5C2AD">
                    <a:alpha val="0"/>
                  </a:srgbClr>
                </a:gs>
                <a:gs pos="64000">
                  <a:srgbClr val="A29F7E">
                    <a:alpha val="58000"/>
                  </a:srgbClr>
                </a:gs>
                <a:gs pos="100000">
                  <a:srgbClr val="A29F7E">
                    <a:alpha val="58000"/>
                  </a:srgbClr>
                </a:gs>
              </a:gsLst>
              <a:lin ang="5400000" scaled="1"/>
            </a:gra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94620FFD-FAE9-7469-3BF2-C1D78399EFD5}"/>
              </a:ext>
            </a:extLst>
          </p:cNvPr>
          <p:cNvSpPr/>
          <p:nvPr/>
        </p:nvSpPr>
        <p:spPr>
          <a:xfrm>
            <a:off x="10672048" y="-719841"/>
            <a:ext cx="2451442" cy="2451442"/>
          </a:xfrm>
          <a:prstGeom prst="ellipse">
            <a:avLst/>
          </a:prstGeom>
          <a:noFill/>
          <a:ln w="9525">
            <a:gradFill>
              <a:gsLst>
                <a:gs pos="85000">
                  <a:srgbClr val="A29F7E">
                    <a:alpha val="69000"/>
                  </a:srgbClr>
                </a:gs>
                <a:gs pos="0">
                  <a:srgbClr val="787B6A">
                    <a:alpha val="0"/>
                  </a:srgbClr>
                </a:gs>
                <a:gs pos="21000">
                  <a:schemeClr val="bg2">
                    <a:lumMod val="75000"/>
                    <a:alpha val="43000"/>
                  </a:schemeClr>
                </a:gs>
                <a:gs pos="52983">
                  <a:srgbClr val="CCCAB7">
                    <a:alpha val="0"/>
                  </a:srgbClr>
                </a:gs>
                <a:gs pos="41000">
                  <a:srgbClr val="ABA98D">
                    <a:alpha val="58000"/>
                  </a:srgbClr>
                </a:gs>
                <a:gs pos="74794">
                  <a:srgbClr val="C5C2AD">
                    <a:alpha val="0"/>
                  </a:srgbClr>
                </a:gs>
                <a:gs pos="64000">
                  <a:srgbClr val="A29F7E">
                    <a:alpha val="58000"/>
                  </a:srgbClr>
                </a:gs>
                <a:gs pos="100000">
                  <a:srgbClr val="A29F7E">
                    <a:alpha val="58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C41C396-821D-0F36-A6CC-C30C0EFA7B4F}"/>
              </a:ext>
            </a:extLst>
          </p:cNvPr>
          <p:cNvGrpSpPr/>
          <p:nvPr/>
        </p:nvGrpSpPr>
        <p:grpSpPr>
          <a:xfrm>
            <a:off x="-2858888" y="-408214"/>
            <a:ext cx="15050888" cy="15050882"/>
            <a:chOff x="1015408" y="1706943"/>
            <a:chExt cx="4431922" cy="443192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5FC802D-BF35-9DB7-5B9E-EEFD206C6578}"/>
                </a:ext>
              </a:extLst>
            </p:cNvPr>
            <p:cNvSpPr/>
            <p:nvPr/>
          </p:nvSpPr>
          <p:spPr>
            <a:xfrm>
              <a:off x="2690810" y="3081408"/>
              <a:ext cx="201218" cy="198764"/>
            </a:xfrm>
            <a:prstGeom prst="rect">
              <a:avLst/>
            </a:prstGeom>
            <a:noFill/>
            <a:ln w="6350">
              <a:solidFill>
                <a:schemeClr val="accent1">
                  <a:lumMod val="75000"/>
                  <a:alpha val="34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49AEA59-A1D5-B196-11D9-157760EAC822}"/>
                </a:ext>
              </a:extLst>
            </p:cNvPr>
            <p:cNvSpPr/>
            <p:nvPr/>
          </p:nvSpPr>
          <p:spPr>
            <a:xfrm>
              <a:off x="2892029" y="3081407"/>
              <a:ext cx="325040" cy="314255"/>
            </a:xfrm>
            <a:prstGeom prst="rect">
              <a:avLst/>
            </a:prstGeom>
            <a:noFill/>
            <a:ln w="6350">
              <a:solidFill>
                <a:schemeClr val="accent1">
                  <a:lumMod val="75000"/>
                  <a:alpha val="34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D69C661-4FE4-AE26-7108-E479C60E422A}"/>
                </a:ext>
              </a:extLst>
            </p:cNvPr>
            <p:cNvSpPr/>
            <p:nvPr/>
          </p:nvSpPr>
          <p:spPr>
            <a:xfrm>
              <a:off x="2690810" y="3395663"/>
              <a:ext cx="526258" cy="523877"/>
            </a:xfrm>
            <a:prstGeom prst="rect">
              <a:avLst/>
            </a:prstGeom>
            <a:noFill/>
            <a:ln w="6350">
              <a:solidFill>
                <a:schemeClr val="accent1">
                  <a:lumMod val="75000"/>
                  <a:alpha val="34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E79CAD46-11B4-8890-5FEE-05CAF00E33D4}"/>
                </a:ext>
              </a:extLst>
            </p:cNvPr>
            <p:cNvSpPr/>
            <p:nvPr/>
          </p:nvSpPr>
          <p:spPr>
            <a:xfrm>
              <a:off x="1839911" y="3081407"/>
              <a:ext cx="850898" cy="838132"/>
            </a:xfrm>
            <a:prstGeom prst="rect">
              <a:avLst/>
            </a:prstGeom>
            <a:noFill/>
            <a:ln w="6350">
              <a:solidFill>
                <a:schemeClr val="accent1">
                  <a:lumMod val="75000"/>
                  <a:alpha val="34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D77A1C49-F613-C4A4-1FB6-89639BA6144D}"/>
                </a:ext>
              </a:extLst>
            </p:cNvPr>
            <p:cNvSpPr/>
            <p:nvPr/>
          </p:nvSpPr>
          <p:spPr>
            <a:xfrm>
              <a:off x="1839911" y="1706945"/>
              <a:ext cx="1377157" cy="1374462"/>
            </a:xfrm>
            <a:prstGeom prst="rect">
              <a:avLst/>
            </a:prstGeom>
            <a:noFill/>
            <a:ln w="6350">
              <a:solidFill>
                <a:schemeClr val="accent1">
                  <a:lumMod val="75000"/>
                  <a:alpha val="34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23910F68-F890-BD46-9C31-4E52AA803E86}"/>
                </a:ext>
              </a:extLst>
            </p:cNvPr>
            <p:cNvSpPr/>
            <p:nvPr/>
          </p:nvSpPr>
          <p:spPr>
            <a:xfrm>
              <a:off x="3217068" y="1706945"/>
              <a:ext cx="2223612" cy="2212594"/>
            </a:xfrm>
            <a:prstGeom prst="rect">
              <a:avLst/>
            </a:prstGeom>
            <a:noFill/>
            <a:ln w="6350">
              <a:solidFill>
                <a:schemeClr val="accent1">
                  <a:lumMod val="75000"/>
                  <a:alpha val="34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弧形 37">
              <a:extLst>
                <a:ext uri="{FF2B5EF4-FFF2-40B4-BE49-F238E27FC236}">
                  <a16:creationId xmlns:a16="http://schemas.microsoft.com/office/drawing/2014/main" id="{8068DCAA-440B-DEA4-BAA4-C3AB86C9FBB5}"/>
                </a:ext>
              </a:extLst>
            </p:cNvPr>
            <p:cNvSpPr/>
            <p:nvPr/>
          </p:nvSpPr>
          <p:spPr>
            <a:xfrm>
              <a:off x="1015408" y="1706943"/>
              <a:ext cx="4431922" cy="4431920"/>
            </a:xfrm>
            <a:prstGeom prst="arc">
              <a:avLst/>
            </a:prstGeom>
            <a:ln w="6350">
              <a:solidFill>
                <a:schemeClr val="accent1">
                  <a:lumMod val="75000"/>
                  <a:alpha val="3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弧形 38">
              <a:extLst>
                <a:ext uri="{FF2B5EF4-FFF2-40B4-BE49-F238E27FC236}">
                  <a16:creationId xmlns:a16="http://schemas.microsoft.com/office/drawing/2014/main" id="{F24CA2E2-A72D-EE90-77A5-5BE4C2CD6D4C}"/>
                </a:ext>
              </a:extLst>
            </p:cNvPr>
            <p:cNvSpPr/>
            <p:nvPr/>
          </p:nvSpPr>
          <p:spPr>
            <a:xfrm rot="16200000">
              <a:off x="1839910" y="1706944"/>
              <a:ext cx="2722836" cy="2722834"/>
            </a:xfrm>
            <a:prstGeom prst="arc">
              <a:avLst/>
            </a:prstGeom>
            <a:ln w="6350">
              <a:solidFill>
                <a:schemeClr val="accent1">
                  <a:lumMod val="75000"/>
                  <a:alpha val="3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弧形 39">
              <a:extLst>
                <a:ext uri="{FF2B5EF4-FFF2-40B4-BE49-F238E27FC236}">
                  <a16:creationId xmlns:a16="http://schemas.microsoft.com/office/drawing/2014/main" id="{7FA3BC97-C872-25BF-D83F-4A8C5945DB14}"/>
                </a:ext>
              </a:extLst>
            </p:cNvPr>
            <p:cNvSpPr/>
            <p:nvPr/>
          </p:nvSpPr>
          <p:spPr>
            <a:xfrm rot="10800000">
              <a:off x="1839909" y="2260045"/>
              <a:ext cx="1659496" cy="1659494"/>
            </a:xfrm>
            <a:prstGeom prst="arc">
              <a:avLst/>
            </a:prstGeom>
            <a:ln w="6350">
              <a:solidFill>
                <a:schemeClr val="accent1">
                  <a:lumMod val="75000"/>
                  <a:alpha val="3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弧形 40">
              <a:extLst>
                <a:ext uri="{FF2B5EF4-FFF2-40B4-BE49-F238E27FC236}">
                  <a16:creationId xmlns:a16="http://schemas.microsoft.com/office/drawing/2014/main" id="{CB677034-1D04-AC73-653F-F62A345D2702}"/>
                </a:ext>
              </a:extLst>
            </p:cNvPr>
            <p:cNvSpPr/>
            <p:nvPr/>
          </p:nvSpPr>
          <p:spPr>
            <a:xfrm rot="5400000">
              <a:off x="2161857" y="2861635"/>
              <a:ext cx="1057905" cy="1057903"/>
            </a:xfrm>
            <a:prstGeom prst="arc">
              <a:avLst/>
            </a:prstGeom>
            <a:ln w="6350">
              <a:solidFill>
                <a:schemeClr val="accent1">
                  <a:lumMod val="75000"/>
                  <a:alpha val="3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弧形 41">
              <a:extLst>
                <a:ext uri="{FF2B5EF4-FFF2-40B4-BE49-F238E27FC236}">
                  <a16:creationId xmlns:a16="http://schemas.microsoft.com/office/drawing/2014/main" id="{CDE37E8A-DF0E-0298-76C7-D852AC2C545D}"/>
                </a:ext>
              </a:extLst>
            </p:cNvPr>
            <p:cNvSpPr/>
            <p:nvPr/>
          </p:nvSpPr>
          <p:spPr>
            <a:xfrm>
              <a:off x="2598705" y="3081406"/>
              <a:ext cx="618364" cy="618362"/>
            </a:xfrm>
            <a:prstGeom prst="arc">
              <a:avLst/>
            </a:prstGeom>
            <a:ln w="6350">
              <a:solidFill>
                <a:schemeClr val="accent1">
                  <a:lumMod val="75000"/>
                  <a:alpha val="3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弧形 42">
              <a:extLst>
                <a:ext uri="{FF2B5EF4-FFF2-40B4-BE49-F238E27FC236}">
                  <a16:creationId xmlns:a16="http://schemas.microsoft.com/office/drawing/2014/main" id="{6C827B51-0714-C6FF-1B3D-32C2E3B5BAAB}"/>
                </a:ext>
              </a:extLst>
            </p:cNvPr>
            <p:cNvSpPr/>
            <p:nvPr/>
          </p:nvSpPr>
          <p:spPr>
            <a:xfrm rot="16200000">
              <a:off x="2694108" y="3084944"/>
              <a:ext cx="390458" cy="390456"/>
            </a:xfrm>
            <a:prstGeom prst="arc">
              <a:avLst/>
            </a:prstGeom>
            <a:ln w="6350">
              <a:solidFill>
                <a:schemeClr val="accent1">
                  <a:lumMod val="75000"/>
                  <a:alpha val="3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弧形 43">
              <a:extLst>
                <a:ext uri="{FF2B5EF4-FFF2-40B4-BE49-F238E27FC236}">
                  <a16:creationId xmlns:a16="http://schemas.microsoft.com/office/drawing/2014/main" id="{4879C911-2F5A-BC9C-6F80-BABE857650F0}"/>
                </a:ext>
              </a:extLst>
            </p:cNvPr>
            <p:cNvSpPr/>
            <p:nvPr/>
          </p:nvSpPr>
          <p:spPr>
            <a:xfrm rot="10800000">
              <a:off x="2692870" y="3196898"/>
              <a:ext cx="197098" cy="197096"/>
            </a:xfrm>
            <a:prstGeom prst="arc">
              <a:avLst>
                <a:gd name="adj1" fmla="val 10799416"/>
                <a:gd name="adj2" fmla="val 0"/>
              </a:avLst>
            </a:prstGeom>
            <a:ln w="6350">
              <a:solidFill>
                <a:schemeClr val="accent1">
                  <a:lumMod val="75000"/>
                  <a:alpha val="3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61479428-F863-5A5A-554A-C65D3B6583FF}"/>
              </a:ext>
            </a:extLst>
          </p:cNvPr>
          <p:cNvCxnSpPr>
            <a:cxnSpLocks/>
          </p:cNvCxnSpPr>
          <p:nvPr/>
        </p:nvCxnSpPr>
        <p:spPr>
          <a:xfrm flipH="1" flipV="1">
            <a:off x="8750458" y="-68435"/>
            <a:ext cx="4183599" cy="1525843"/>
          </a:xfrm>
          <a:prstGeom prst="line">
            <a:avLst/>
          </a:prstGeom>
          <a:ln>
            <a:gradFill>
              <a:gsLst>
                <a:gs pos="97000">
                  <a:srgbClr val="F2F1EA">
                    <a:alpha val="0"/>
                  </a:srgbClr>
                </a:gs>
                <a:gs pos="0">
                  <a:schemeClr val="accent1">
                    <a:lumMod val="5000"/>
                    <a:lumOff val="95000"/>
                    <a:alpha val="58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>
            <a:extLst>
              <a:ext uri="{FF2B5EF4-FFF2-40B4-BE49-F238E27FC236}">
                <a16:creationId xmlns:a16="http://schemas.microsoft.com/office/drawing/2014/main" id="{E8DF360F-2C61-3C7D-A9ED-AD66A555D909}"/>
              </a:ext>
            </a:extLst>
          </p:cNvPr>
          <p:cNvSpPr/>
          <p:nvPr/>
        </p:nvSpPr>
        <p:spPr>
          <a:xfrm rot="584818">
            <a:off x="326061" y="1007656"/>
            <a:ext cx="447528" cy="439502"/>
          </a:xfrm>
          <a:prstGeom prst="ellipse">
            <a:avLst/>
          </a:prstGeom>
          <a:gradFill flip="none" rotWithShape="1">
            <a:gsLst>
              <a:gs pos="100000">
                <a:srgbClr val="37969B">
                  <a:alpha val="0"/>
                </a:srgbClr>
              </a:gs>
              <a:gs pos="48000">
                <a:srgbClr val="33979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0C663EE0-A278-03E4-30D3-6D0616A349D1}"/>
              </a:ext>
            </a:extLst>
          </p:cNvPr>
          <p:cNvGrpSpPr/>
          <p:nvPr/>
        </p:nvGrpSpPr>
        <p:grpSpPr>
          <a:xfrm>
            <a:off x="44437" y="2006197"/>
            <a:ext cx="3981450" cy="123825"/>
            <a:chOff x="1485900" y="2638425"/>
            <a:chExt cx="3981450" cy="123825"/>
          </a:xfrm>
        </p:grpSpPr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36BEA40E-A22A-01AC-6334-787778FB4C6A}"/>
                </a:ext>
              </a:extLst>
            </p:cNvPr>
            <p:cNvCxnSpPr/>
            <p:nvPr/>
          </p:nvCxnSpPr>
          <p:spPr>
            <a:xfrm>
              <a:off x="1485900" y="2698750"/>
              <a:ext cx="3981450" cy="0"/>
            </a:xfrm>
            <a:prstGeom prst="straightConnector1">
              <a:avLst/>
            </a:prstGeom>
            <a:ln w="6350">
              <a:solidFill>
                <a:schemeClr val="accent1">
                  <a:alpha val="63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5313E444-D692-E0BF-AF63-FAC03706D3AF}"/>
                </a:ext>
              </a:extLst>
            </p:cNvPr>
            <p:cNvCxnSpPr>
              <a:cxnSpLocks/>
            </p:cNvCxnSpPr>
            <p:nvPr/>
          </p:nvCxnSpPr>
          <p:spPr>
            <a:xfrm>
              <a:off x="1485900" y="2638425"/>
              <a:ext cx="0" cy="123825"/>
            </a:xfrm>
            <a:prstGeom prst="line">
              <a:avLst/>
            </a:prstGeom>
            <a:ln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0CD4B416-3FB6-059E-BA10-79E1C075491E}"/>
                </a:ext>
              </a:extLst>
            </p:cNvPr>
            <p:cNvCxnSpPr>
              <a:cxnSpLocks/>
            </p:cNvCxnSpPr>
            <p:nvPr/>
          </p:nvCxnSpPr>
          <p:spPr>
            <a:xfrm>
              <a:off x="5467350" y="2638425"/>
              <a:ext cx="0" cy="123825"/>
            </a:xfrm>
            <a:prstGeom prst="line">
              <a:avLst/>
            </a:prstGeom>
            <a:ln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文本框 52">
            <a:extLst>
              <a:ext uri="{FF2B5EF4-FFF2-40B4-BE49-F238E27FC236}">
                <a16:creationId xmlns:a16="http://schemas.microsoft.com/office/drawing/2014/main" id="{622D50F8-32BD-4128-E20E-D64C30108CAB}"/>
              </a:ext>
            </a:extLst>
          </p:cNvPr>
          <p:cNvSpPr txBox="1"/>
          <p:nvPr/>
        </p:nvSpPr>
        <p:spPr>
          <a:xfrm>
            <a:off x="-63741" y="1036444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gradFill>
                  <a:gsLst>
                    <a:gs pos="100000">
                      <a:srgbClr val="D1CCB5"/>
                    </a:gs>
                    <a:gs pos="31000">
                      <a:schemeClr val="bg1"/>
                    </a:gs>
                  </a:gsLst>
                  <a:lin ang="5100000" scaled="0"/>
                </a:gradFill>
              </a:rPr>
              <a:t>方案可推广性说明</a:t>
            </a:r>
          </a:p>
        </p:txBody>
      </p:sp>
    </p:spTree>
    <p:extLst>
      <p:ext uri="{BB962C8B-B14F-4D97-AF65-F5344CB8AC3E}">
        <p14:creationId xmlns:p14="http://schemas.microsoft.com/office/powerpoint/2010/main" val="5228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6" presetClass="entr" presetSubtype="3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0" presetClass="path" presetSubtype="0" decel="2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11111E-6 L -0.00351 0.03287 L -0.0125 0.05301 L -0.02383 0.06042 L -0.03633 0.05394 L -0.04167 0.04977 L -0.047 0.04236 L -0.05065 0.03704 L -0.05299 0.02662 L -0.05482 0.01597 L -0.05482 0.00208 L -0.05351 -0.01782 L -0.05 -0.04005 L -0.0375 -0.06759 L -0.02682 -0.08148 L -0.01367 -0.09305 L -8.33333E-7 -0.09722 L 0.01484 -0.0993 L 0.03932 -0.08565 L 0.06016 -0.06759 L 0.07682 -0.0243 L 0.08984 0.02014 L 0.09167 0.0625 L 0.08633 0.12292 L 0.07383 0.18426 L 0.06432 0.21065 L 0.05534 0.23079 L 0.02917 0.26991 L 0.00716 0.29537 L -0.0345 0.3132 L -0.06432 0.32083 L -0.10417 0.31111 L -0.13698 0.29954 L -0.17318 0.26991 L -0.19883 0.24352 L -0.22083 0.21482 L -0.24349 0.16412 L -0.2625 0.11227 L -0.27799 0.05833 L -0.28919 -0.0169 L -0.29336 -0.07407 L -0.29401 -0.13542 L -0.28919 -0.21366 L -0.27617 -0.30903 L -0.25781 -0.39051 L -0.23867 -0.45278 L -0.21432 -0.51944 L -0.172 -0.59467 L -0.122 -0.66551 L -0.08151 -0.70903 L -0.04401 -0.73403 L 0.00599 -0.76157 L 0.07083 -0.78079 L 0.14583 -0.7743 L 0.22201 -0.75833 L 0.27031 -0.73727 L 0.33581 -0.69722 L 0.39649 -0.63796 L 0.47201 -0.54907 L 0.54466 -0.43264 L 0.59531 -0.32384 L 0.63464 -0.2169 L 0.66133 -0.11528 L 0.68333 -0.02014 " pathEditMode="relative" ptsTypes="AAAAAAAAAAAAAAAAAAAAAAAAAAAAAAAAAAAAAAAAAAAAAAAAAAAAAAAAAAAAAAAA">
                                      <p:cBhvr>
                                        <p:cTn id="39" dur="6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8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64" dur="6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67" dur="2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2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2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/>
      <p:bldP spid="12" grpId="0" animBg="1"/>
      <p:bldP spid="12" grpId="1" animBg="1"/>
      <p:bldP spid="12" grpId="2" animBg="1"/>
      <p:bldP spid="26" grpId="0" animBg="1"/>
      <p:bldP spid="32" grpId="0" animBg="1"/>
      <p:bldP spid="32" grpId="1" animBg="1"/>
      <p:bldP spid="33" grpId="0" animBg="1"/>
      <p:bldP spid="48" grpId="0" animBg="1"/>
      <p:bldP spid="53" grpId="0"/>
      <p:bldP spid="5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C3009DA9-F69D-5CC2-5213-85127BC44035}"/>
              </a:ext>
            </a:extLst>
          </p:cNvPr>
          <p:cNvGrpSpPr/>
          <p:nvPr/>
        </p:nvGrpSpPr>
        <p:grpSpPr>
          <a:xfrm>
            <a:off x="4285664" y="2991839"/>
            <a:ext cx="2693823" cy="641427"/>
            <a:chOff x="4806301" y="3024516"/>
            <a:chExt cx="2693823" cy="641427"/>
          </a:xfrm>
          <a:gradFill>
            <a:gsLst>
              <a:gs pos="97000">
                <a:schemeClr val="accent1"/>
              </a:gs>
              <a:gs pos="24000">
                <a:schemeClr val="bg1"/>
              </a:gs>
            </a:gsLst>
            <a:lin ang="4800000" scaled="0"/>
          </a:gradFill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3E570BD-CAB1-04A8-52FD-BA3FE31D1854}"/>
                </a:ext>
              </a:extLst>
            </p:cNvPr>
            <p:cNvSpPr txBox="1"/>
            <p:nvPr/>
          </p:nvSpPr>
          <p:spPr>
            <a:xfrm>
              <a:off x="6883590" y="3024719"/>
              <a:ext cx="605561" cy="234544"/>
            </a:xfrm>
            <a:custGeom>
              <a:avLst/>
              <a:gdLst/>
              <a:ahLst/>
              <a:cxnLst/>
              <a:rect l="l" t="t" r="r" b="b"/>
              <a:pathLst>
                <a:path w="605561" h="234544">
                  <a:moveTo>
                    <a:pt x="223570" y="0"/>
                  </a:moveTo>
                  <a:cubicBezTo>
                    <a:pt x="304037" y="17831"/>
                    <a:pt x="344271" y="40234"/>
                    <a:pt x="344271" y="67209"/>
                  </a:cubicBezTo>
                  <a:cubicBezTo>
                    <a:pt x="344271" y="74524"/>
                    <a:pt x="341528" y="82868"/>
                    <a:pt x="336042" y="92240"/>
                  </a:cubicBezTo>
                  <a:cubicBezTo>
                    <a:pt x="330555" y="101613"/>
                    <a:pt x="323926" y="108357"/>
                    <a:pt x="316153" y="112471"/>
                  </a:cubicBezTo>
                  <a:lnTo>
                    <a:pt x="493776" y="112471"/>
                  </a:lnTo>
                  <a:lnTo>
                    <a:pt x="515721" y="90526"/>
                  </a:lnTo>
                  <a:cubicBezTo>
                    <a:pt x="521665" y="84582"/>
                    <a:pt x="526008" y="81610"/>
                    <a:pt x="528751" y="81610"/>
                  </a:cubicBezTo>
                  <a:cubicBezTo>
                    <a:pt x="531494" y="81610"/>
                    <a:pt x="537324" y="85154"/>
                    <a:pt x="546239" y="92240"/>
                  </a:cubicBezTo>
                  <a:cubicBezTo>
                    <a:pt x="555154" y="99327"/>
                    <a:pt x="565099" y="107671"/>
                    <a:pt x="576072" y="117272"/>
                  </a:cubicBezTo>
                  <a:cubicBezTo>
                    <a:pt x="587044" y="126873"/>
                    <a:pt x="594702" y="134188"/>
                    <a:pt x="599046" y="139218"/>
                  </a:cubicBezTo>
                  <a:cubicBezTo>
                    <a:pt x="603389" y="144247"/>
                    <a:pt x="605561" y="148362"/>
                    <a:pt x="605561" y="151562"/>
                  </a:cubicBezTo>
                  <a:cubicBezTo>
                    <a:pt x="605561" y="159792"/>
                    <a:pt x="599389" y="163906"/>
                    <a:pt x="587044" y="163906"/>
                  </a:cubicBezTo>
                  <a:lnTo>
                    <a:pt x="571957" y="162535"/>
                  </a:lnTo>
                  <a:cubicBezTo>
                    <a:pt x="559612" y="162535"/>
                    <a:pt x="544982" y="165507"/>
                    <a:pt x="528066" y="171450"/>
                  </a:cubicBezTo>
                  <a:cubicBezTo>
                    <a:pt x="511149" y="177394"/>
                    <a:pt x="494919" y="185852"/>
                    <a:pt x="479374" y="196825"/>
                  </a:cubicBezTo>
                  <a:lnTo>
                    <a:pt x="469773" y="187224"/>
                  </a:lnTo>
                  <a:cubicBezTo>
                    <a:pt x="484403" y="166192"/>
                    <a:pt x="494919" y="148362"/>
                    <a:pt x="501320" y="133731"/>
                  </a:cubicBezTo>
                  <a:lnTo>
                    <a:pt x="109042" y="133731"/>
                  </a:lnTo>
                  <a:cubicBezTo>
                    <a:pt x="108127" y="166192"/>
                    <a:pt x="100927" y="191110"/>
                    <a:pt x="87439" y="208483"/>
                  </a:cubicBezTo>
                  <a:cubicBezTo>
                    <a:pt x="73952" y="225857"/>
                    <a:pt x="58978" y="234544"/>
                    <a:pt x="42519" y="234544"/>
                  </a:cubicBezTo>
                  <a:cubicBezTo>
                    <a:pt x="30175" y="234544"/>
                    <a:pt x="20002" y="231343"/>
                    <a:pt x="12001" y="224943"/>
                  </a:cubicBezTo>
                  <a:cubicBezTo>
                    <a:pt x="4000" y="218542"/>
                    <a:pt x="0" y="211112"/>
                    <a:pt x="0" y="202654"/>
                  </a:cubicBezTo>
                  <a:cubicBezTo>
                    <a:pt x="0" y="194196"/>
                    <a:pt x="5943" y="187224"/>
                    <a:pt x="17830" y="181737"/>
                  </a:cubicBezTo>
                  <a:cubicBezTo>
                    <a:pt x="60807" y="161163"/>
                    <a:pt x="85496" y="125502"/>
                    <a:pt x="91897" y="74752"/>
                  </a:cubicBezTo>
                  <a:lnTo>
                    <a:pt x="108356" y="74752"/>
                  </a:lnTo>
                  <a:cubicBezTo>
                    <a:pt x="108813" y="83439"/>
                    <a:pt x="109042" y="96012"/>
                    <a:pt x="109042" y="112471"/>
                  </a:cubicBezTo>
                  <a:lnTo>
                    <a:pt x="281177" y="112471"/>
                  </a:lnTo>
                  <a:cubicBezTo>
                    <a:pt x="269290" y="61722"/>
                    <a:pt x="248031" y="28575"/>
                    <a:pt x="217398" y="13030"/>
                  </a:cubicBezTo>
                  <a:lnTo>
                    <a:pt x="22357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5400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4303C56-CBA3-ACDB-9983-01DB23CA7031}"/>
                </a:ext>
              </a:extLst>
            </p:cNvPr>
            <p:cNvSpPr txBox="1"/>
            <p:nvPr/>
          </p:nvSpPr>
          <p:spPr>
            <a:xfrm>
              <a:off x="6177216" y="3030891"/>
              <a:ext cx="638479" cy="632994"/>
            </a:xfrm>
            <a:custGeom>
              <a:avLst/>
              <a:gdLst/>
              <a:ahLst/>
              <a:cxnLst/>
              <a:rect l="l" t="t" r="r" b="b"/>
              <a:pathLst>
                <a:path w="638479" h="632994">
                  <a:moveTo>
                    <a:pt x="263347" y="0"/>
                  </a:moveTo>
                  <a:cubicBezTo>
                    <a:pt x="286664" y="5030"/>
                    <a:pt x="307809" y="10173"/>
                    <a:pt x="326783" y="15431"/>
                  </a:cubicBezTo>
                  <a:cubicBezTo>
                    <a:pt x="345757" y="20689"/>
                    <a:pt x="356387" y="24118"/>
                    <a:pt x="358673" y="25718"/>
                  </a:cubicBezTo>
                  <a:cubicBezTo>
                    <a:pt x="360959" y="27318"/>
                    <a:pt x="362102" y="29261"/>
                    <a:pt x="362102" y="31547"/>
                  </a:cubicBezTo>
                  <a:cubicBezTo>
                    <a:pt x="362102" y="33833"/>
                    <a:pt x="358216" y="37262"/>
                    <a:pt x="350443" y="41834"/>
                  </a:cubicBezTo>
                  <a:cubicBezTo>
                    <a:pt x="342671" y="46406"/>
                    <a:pt x="337528" y="53036"/>
                    <a:pt x="335013" y="61722"/>
                  </a:cubicBezTo>
                  <a:cubicBezTo>
                    <a:pt x="332498" y="70409"/>
                    <a:pt x="330784" y="93269"/>
                    <a:pt x="329869" y="130302"/>
                  </a:cubicBezTo>
                  <a:cubicBezTo>
                    <a:pt x="328955" y="167336"/>
                    <a:pt x="328041" y="195453"/>
                    <a:pt x="327126" y="214656"/>
                  </a:cubicBezTo>
                  <a:lnTo>
                    <a:pt x="506806" y="214656"/>
                  </a:lnTo>
                  <a:lnTo>
                    <a:pt x="543839" y="171450"/>
                  </a:lnTo>
                  <a:cubicBezTo>
                    <a:pt x="548411" y="165964"/>
                    <a:pt x="552297" y="163221"/>
                    <a:pt x="555498" y="163221"/>
                  </a:cubicBezTo>
                  <a:cubicBezTo>
                    <a:pt x="560527" y="163221"/>
                    <a:pt x="573900" y="173965"/>
                    <a:pt x="595617" y="195453"/>
                  </a:cubicBezTo>
                  <a:cubicBezTo>
                    <a:pt x="617334" y="216942"/>
                    <a:pt x="628192" y="229743"/>
                    <a:pt x="628192" y="233858"/>
                  </a:cubicBezTo>
                  <a:cubicBezTo>
                    <a:pt x="628192" y="237059"/>
                    <a:pt x="622706" y="238659"/>
                    <a:pt x="611733" y="238659"/>
                  </a:cubicBezTo>
                  <a:lnTo>
                    <a:pt x="360730" y="238659"/>
                  </a:lnTo>
                  <a:cubicBezTo>
                    <a:pt x="381304" y="323241"/>
                    <a:pt x="413537" y="391821"/>
                    <a:pt x="457428" y="444399"/>
                  </a:cubicBezTo>
                  <a:cubicBezTo>
                    <a:pt x="501319" y="496977"/>
                    <a:pt x="561670" y="539954"/>
                    <a:pt x="638479" y="573329"/>
                  </a:cubicBezTo>
                  <a:lnTo>
                    <a:pt x="635736" y="585674"/>
                  </a:lnTo>
                  <a:cubicBezTo>
                    <a:pt x="627049" y="584759"/>
                    <a:pt x="618820" y="584302"/>
                    <a:pt x="611047" y="584302"/>
                  </a:cubicBezTo>
                  <a:cubicBezTo>
                    <a:pt x="580415" y="584302"/>
                    <a:pt x="556184" y="592989"/>
                    <a:pt x="538353" y="610362"/>
                  </a:cubicBezTo>
                  <a:cubicBezTo>
                    <a:pt x="534695" y="613563"/>
                    <a:pt x="531952" y="615163"/>
                    <a:pt x="530123" y="615163"/>
                  </a:cubicBezTo>
                  <a:cubicBezTo>
                    <a:pt x="524179" y="615163"/>
                    <a:pt x="503605" y="595046"/>
                    <a:pt x="468401" y="554813"/>
                  </a:cubicBezTo>
                  <a:cubicBezTo>
                    <a:pt x="433197" y="514579"/>
                    <a:pt x="405422" y="469888"/>
                    <a:pt x="385076" y="420739"/>
                  </a:cubicBezTo>
                  <a:cubicBezTo>
                    <a:pt x="364731" y="371590"/>
                    <a:pt x="350443" y="310896"/>
                    <a:pt x="342214" y="238659"/>
                  </a:cubicBezTo>
                  <a:lnTo>
                    <a:pt x="325069" y="238659"/>
                  </a:lnTo>
                  <a:cubicBezTo>
                    <a:pt x="319582" y="327813"/>
                    <a:pt x="299351" y="398450"/>
                    <a:pt x="264376" y="450571"/>
                  </a:cubicBezTo>
                  <a:cubicBezTo>
                    <a:pt x="229400" y="502692"/>
                    <a:pt x="143789" y="563499"/>
                    <a:pt x="7543" y="632994"/>
                  </a:cubicBezTo>
                  <a:lnTo>
                    <a:pt x="0" y="622021"/>
                  </a:lnTo>
                  <a:cubicBezTo>
                    <a:pt x="104699" y="554813"/>
                    <a:pt x="173507" y="494462"/>
                    <a:pt x="206425" y="440970"/>
                  </a:cubicBezTo>
                  <a:cubicBezTo>
                    <a:pt x="239344" y="387477"/>
                    <a:pt x="258318" y="320040"/>
                    <a:pt x="263347" y="238659"/>
                  </a:cubicBezTo>
                  <a:lnTo>
                    <a:pt x="58293" y="238659"/>
                  </a:lnTo>
                  <a:cubicBezTo>
                    <a:pt x="48234" y="238659"/>
                    <a:pt x="38633" y="240259"/>
                    <a:pt x="29489" y="243459"/>
                  </a:cubicBezTo>
                  <a:lnTo>
                    <a:pt x="17145" y="211227"/>
                  </a:lnTo>
                  <a:cubicBezTo>
                    <a:pt x="24460" y="213513"/>
                    <a:pt x="35890" y="214656"/>
                    <a:pt x="51435" y="214656"/>
                  </a:cubicBezTo>
                  <a:lnTo>
                    <a:pt x="264718" y="214656"/>
                  </a:lnTo>
                  <a:cubicBezTo>
                    <a:pt x="266090" y="191796"/>
                    <a:pt x="266776" y="164249"/>
                    <a:pt x="266776" y="132017"/>
                  </a:cubicBezTo>
                  <a:cubicBezTo>
                    <a:pt x="266776" y="99784"/>
                    <a:pt x="265633" y="55779"/>
                    <a:pt x="263347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5400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B968EB1-6AAB-8202-1A38-EC1B8DECE6B1}"/>
                </a:ext>
              </a:extLst>
            </p:cNvPr>
            <p:cNvSpPr txBox="1"/>
            <p:nvPr/>
          </p:nvSpPr>
          <p:spPr>
            <a:xfrm>
              <a:off x="4909171" y="3036378"/>
              <a:ext cx="320955" cy="623392"/>
            </a:xfrm>
            <a:custGeom>
              <a:avLst/>
              <a:gdLst/>
              <a:ahLst/>
              <a:cxnLst/>
              <a:rect l="l" t="t" r="r" b="b"/>
              <a:pathLst>
                <a:path w="320955" h="623392">
                  <a:moveTo>
                    <a:pt x="182423" y="0"/>
                  </a:moveTo>
                  <a:cubicBezTo>
                    <a:pt x="197968" y="2743"/>
                    <a:pt x="213627" y="6172"/>
                    <a:pt x="229401" y="10287"/>
                  </a:cubicBezTo>
                  <a:cubicBezTo>
                    <a:pt x="245174" y="14402"/>
                    <a:pt x="253861" y="17373"/>
                    <a:pt x="255461" y="19202"/>
                  </a:cubicBezTo>
                  <a:cubicBezTo>
                    <a:pt x="257061" y="21031"/>
                    <a:pt x="257861" y="22631"/>
                    <a:pt x="257861" y="24003"/>
                  </a:cubicBezTo>
                  <a:cubicBezTo>
                    <a:pt x="257861" y="28118"/>
                    <a:pt x="254432" y="30975"/>
                    <a:pt x="247574" y="32575"/>
                  </a:cubicBezTo>
                  <a:cubicBezTo>
                    <a:pt x="240716" y="34175"/>
                    <a:pt x="234544" y="38405"/>
                    <a:pt x="229058" y="45263"/>
                  </a:cubicBezTo>
                  <a:cubicBezTo>
                    <a:pt x="223571" y="52121"/>
                    <a:pt x="215570" y="66294"/>
                    <a:pt x="205055" y="87782"/>
                  </a:cubicBezTo>
                  <a:lnTo>
                    <a:pt x="237287" y="87782"/>
                  </a:lnTo>
                  <a:lnTo>
                    <a:pt x="248946" y="65837"/>
                  </a:lnTo>
                  <a:cubicBezTo>
                    <a:pt x="251689" y="60807"/>
                    <a:pt x="254432" y="58293"/>
                    <a:pt x="257175" y="58293"/>
                  </a:cubicBezTo>
                  <a:cubicBezTo>
                    <a:pt x="259919" y="58293"/>
                    <a:pt x="269063" y="62865"/>
                    <a:pt x="284607" y="72009"/>
                  </a:cubicBezTo>
                  <a:cubicBezTo>
                    <a:pt x="300152" y="81153"/>
                    <a:pt x="310096" y="87554"/>
                    <a:pt x="314440" y="91211"/>
                  </a:cubicBezTo>
                  <a:cubicBezTo>
                    <a:pt x="318783" y="94869"/>
                    <a:pt x="320955" y="98069"/>
                    <a:pt x="320955" y="100812"/>
                  </a:cubicBezTo>
                  <a:cubicBezTo>
                    <a:pt x="320955" y="106756"/>
                    <a:pt x="312268" y="113614"/>
                    <a:pt x="294894" y="121386"/>
                  </a:cubicBezTo>
                  <a:lnTo>
                    <a:pt x="294894" y="532866"/>
                  </a:lnTo>
                  <a:cubicBezTo>
                    <a:pt x="294894" y="558927"/>
                    <a:pt x="291237" y="577100"/>
                    <a:pt x="283922" y="587387"/>
                  </a:cubicBezTo>
                  <a:cubicBezTo>
                    <a:pt x="276606" y="597674"/>
                    <a:pt x="265405" y="606247"/>
                    <a:pt x="250317" y="613105"/>
                  </a:cubicBezTo>
                  <a:cubicBezTo>
                    <a:pt x="235230" y="619963"/>
                    <a:pt x="225514" y="623392"/>
                    <a:pt x="221171" y="623392"/>
                  </a:cubicBezTo>
                  <a:cubicBezTo>
                    <a:pt x="216828" y="623392"/>
                    <a:pt x="213741" y="620649"/>
                    <a:pt x="211913" y="615162"/>
                  </a:cubicBezTo>
                  <a:cubicBezTo>
                    <a:pt x="207341" y="600532"/>
                    <a:pt x="200940" y="589445"/>
                    <a:pt x="192710" y="581901"/>
                  </a:cubicBezTo>
                  <a:cubicBezTo>
                    <a:pt x="184481" y="574357"/>
                    <a:pt x="167564" y="565328"/>
                    <a:pt x="141961" y="554812"/>
                  </a:cubicBezTo>
                  <a:lnTo>
                    <a:pt x="148133" y="542468"/>
                  </a:lnTo>
                  <a:cubicBezTo>
                    <a:pt x="183795" y="551154"/>
                    <a:pt x="206998" y="555498"/>
                    <a:pt x="217742" y="555498"/>
                  </a:cubicBezTo>
                  <a:cubicBezTo>
                    <a:pt x="228486" y="555498"/>
                    <a:pt x="235116" y="553669"/>
                    <a:pt x="237630" y="550011"/>
                  </a:cubicBezTo>
                  <a:cubicBezTo>
                    <a:pt x="240145" y="546354"/>
                    <a:pt x="241402" y="540182"/>
                    <a:pt x="241402" y="531495"/>
                  </a:cubicBezTo>
                  <a:lnTo>
                    <a:pt x="241402" y="378561"/>
                  </a:lnTo>
                  <a:lnTo>
                    <a:pt x="232487" y="378561"/>
                  </a:lnTo>
                  <a:cubicBezTo>
                    <a:pt x="201397" y="461772"/>
                    <a:pt x="126873" y="540867"/>
                    <a:pt x="8916" y="615848"/>
                  </a:cubicBezTo>
                  <a:lnTo>
                    <a:pt x="0" y="605561"/>
                  </a:lnTo>
                  <a:cubicBezTo>
                    <a:pt x="42063" y="573100"/>
                    <a:pt x="78753" y="536410"/>
                    <a:pt x="110071" y="495490"/>
                  </a:cubicBezTo>
                  <a:cubicBezTo>
                    <a:pt x="141390" y="454571"/>
                    <a:pt x="163678" y="415595"/>
                    <a:pt x="176937" y="378561"/>
                  </a:cubicBezTo>
                  <a:lnTo>
                    <a:pt x="93955" y="378561"/>
                  </a:lnTo>
                  <a:cubicBezTo>
                    <a:pt x="81611" y="378561"/>
                    <a:pt x="72009" y="380162"/>
                    <a:pt x="65151" y="383362"/>
                  </a:cubicBezTo>
                  <a:lnTo>
                    <a:pt x="52807" y="353187"/>
                  </a:lnTo>
                  <a:cubicBezTo>
                    <a:pt x="62408" y="355473"/>
                    <a:pt x="73838" y="356616"/>
                    <a:pt x="87097" y="356616"/>
                  </a:cubicBezTo>
                  <a:lnTo>
                    <a:pt x="111786" y="356616"/>
                  </a:lnTo>
                  <a:lnTo>
                    <a:pt x="111786" y="128244"/>
                  </a:lnTo>
                  <a:cubicBezTo>
                    <a:pt x="111786" y="105384"/>
                    <a:pt x="111329" y="85039"/>
                    <a:pt x="110414" y="67208"/>
                  </a:cubicBezTo>
                  <a:cubicBezTo>
                    <a:pt x="123216" y="72237"/>
                    <a:pt x="136475" y="79095"/>
                    <a:pt x="150191" y="87782"/>
                  </a:cubicBezTo>
                  <a:lnTo>
                    <a:pt x="178994" y="87782"/>
                  </a:lnTo>
                  <a:cubicBezTo>
                    <a:pt x="182195" y="64008"/>
                    <a:pt x="183338" y="34747"/>
                    <a:pt x="182423" y="0"/>
                  </a:cubicBezTo>
                  <a:close/>
                  <a:moveTo>
                    <a:pt x="161849" y="106985"/>
                  </a:moveTo>
                  <a:lnTo>
                    <a:pt x="161849" y="176936"/>
                  </a:lnTo>
                  <a:lnTo>
                    <a:pt x="241402" y="176936"/>
                  </a:lnTo>
                  <a:lnTo>
                    <a:pt x="241402" y="106985"/>
                  </a:lnTo>
                  <a:lnTo>
                    <a:pt x="161849" y="106985"/>
                  </a:lnTo>
                  <a:close/>
                  <a:moveTo>
                    <a:pt x="161849" y="195453"/>
                  </a:moveTo>
                  <a:lnTo>
                    <a:pt x="161849" y="264033"/>
                  </a:lnTo>
                  <a:lnTo>
                    <a:pt x="241402" y="264033"/>
                  </a:lnTo>
                  <a:lnTo>
                    <a:pt x="241402" y="195453"/>
                  </a:lnTo>
                  <a:lnTo>
                    <a:pt x="161849" y="195453"/>
                  </a:lnTo>
                  <a:close/>
                  <a:moveTo>
                    <a:pt x="161849" y="281864"/>
                  </a:moveTo>
                  <a:lnTo>
                    <a:pt x="161849" y="356616"/>
                  </a:lnTo>
                  <a:lnTo>
                    <a:pt x="241402" y="356616"/>
                  </a:lnTo>
                  <a:lnTo>
                    <a:pt x="241402" y="281864"/>
                  </a:lnTo>
                  <a:lnTo>
                    <a:pt x="161849" y="28186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5400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70942BF-0EAB-98B0-39E5-2B470B8E905D}"/>
                </a:ext>
              </a:extLst>
            </p:cNvPr>
            <p:cNvSpPr txBox="1"/>
            <p:nvPr/>
          </p:nvSpPr>
          <p:spPr>
            <a:xfrm>
              <a:off x="5594971" y="3036378"/>
              <a:ext cx="320955" cy="623392"/>
            </a:xfrm>
            <a:custGeom>
              <a:avLst/>
              <a:gdLst/>
              <a:ahLst/>
              <a:cxnLst/>
              <a:rect l="l" t="t" r="r" b="b"/>
              <a:pathLst>
                <a:path w="320955" h="623392">
                  <a:moveTo>
                    <a:pt x="182423" y="0"/>
                  </a:moveTo>
                  <a:cubicBezTo>
                    <a:pt x="197968" y="2743"/>
                    <a:pt x="213627" y="6172"/>
                    <a:pt x="229400" y="10287"/>
                  </a:cubicBezTo>
                  <a:cubicBezTo>
                    <a:pt x="245174" y="14402"/>
                    <a:pt x="253861" y="17373"/>
                    <a:pt x="255461" y="19202"/>
                  </a:cubicBezTo>
                  <a:cubicBezTo>
                    <a:pt x="257061" y="21031"/>
                    <a:pt x="257861" y="22631"/>
                    <a:pt x="257861" y="24003"/>
                  </a:cubicBezTo>
                  <a:cubicBezTo>
                    <a:pt x="257861" y="28118"/>
                    <a:pt x="254432" y="30975"/>
                    <a:pt x="247574" y="32575"/>
                  </a:cubicBezTo>
                  <a:cubicBezTo>
                    <a:pt x="240716" y="34175"/>
                    <a:pt x="234544" y="38405"/>
                    <a:pt x="229058" y="45263"/>
                  </a:cubicBezTo>
                  <a:cubicBezTo>
                    <a:pt x="223571" y="52121"/>
                    <a:pt x="215570" y="66294"/>
                    <a:pt x="205055" y="87782"/>
                  </a:cubicBezTo>
                  <a:lnTo>
                    <a:pt x="237287" y="87782"/>
                  </a:lnTo>
                  <a:lnTo>
                    <a:pt x="248946" y="65837"/>
                  </a:lnTo>
                  <a:cubicBezTo>
                    <a:pt x="251689" y="60807"/>
                    <a:pt x="254432" y="58293"/>
                    <a:pt x="257175" y="58293"/>
                  </a:cubicBezTo>
                  <a:cubicBezTo>
                    <a:pt x="259919" y="58293"/>
                    <a:pt x="269063" y="62865"/>
                    <a:pt x="284607" y="72009"/>
                  </a:cubicBezTo>
                  <a:cubicBezTo>
                    <a:pt x="300152" y="81153"/>
                    <a:pt x="310096" y="87554"/>
                    <a:pt x="314440" y="91211"/>
                  </a:cubicBezTo>
                  <a:cubicBezTo>
                    <a:pt x="318783" y="94869"/>
                    <a:pt x="320955" y="98069"/>
                    <a:pt x="320955" y="100812"/>
                  </a:cubicBezTo>
                  <a:cubicBezTo>
                    <a:pt x="320955" y="106756"/>
                    <a:pt x="312268" y="113614"/>
                    <a:pt x="294894" y="121386"/>
                  </a:cubicBezTo>
                  <a:lnTo>
                    <a:pt x="294894" y="532866"/>
                  </a:lnTo>
                  <a:cubicBezTo>
                    <a:pt x="294894" y="558927"/>
                    <a:pt x="291237" y="577100"/>
                    <a:pt x="283922" y="587387"/>
                  </a:cubicBezTo>
                  <a:cubicBezTo>
                    <a:pt x="276606" y="597674"/>
                    <a:pt x="265405" y="606247"/>
                    <a:pt x="250317" y="613105"/>
                  </a:cubicBezTo>
                  <a:cubicBezTo>
                    <a:pt x="235230" y="619963"/>
                    <a:pt x="225514" y="623392"/>
                    <a:pt x="221171" y="623392"/>
                  </a:cubicBezTo>
                  <a:cubicBezTo>
                    <a:pt x="216827" y="623392"/>
                    <a:pt x="213741" y="620649"/>
                    <a:pt x="211913" y="615162"/>
                  </a:cubicBezTo>
                  <a:cubicBezTo>
                    <a:pt x="207341" y="600532"/>
                    <a:pt x="200940" y="589445"/>
                    <a:pt x="192710" y="581901"/>
                  </a:cubicBezTo>
                  <a:cubicBezTo>
                    <a:pt x="184481" y="574357"/>
                    <a:pt x="167564" y="565328"/>
                    <a:pt x="141961" y="554812"/>
                  </a:cubicBezTo>
                  <a:lnTo>
                    <a:pt x="148133" y="542468"/>
                  </a:lnTo>
                  <a:cubicBezTo>
                    <a:pt x="183795" y="551154"/>
                    <a:pt x="206998" y="555498"/>
                    <a:pt x="217742" y="555498"/>
                  </a:cubicBezTo>
                  <a:cubicBezTo>
                    <a:pt x="228486" y="555498"/>
                    <a:pt x="235116" y="553669"/>
                    <a:pt x="237630" y="550011"/>
                  </a:cubicBezTo>
                  <a:cubicBezTo>
                    <a:pt x="240145" y="546354"/>
                    <a:pt x="241402" y="540182"/>
                    <a:pt x="241402" y="531495"/>
                  </a:cubicBezTo>
                  <a:lnTo>
                    <a:pt x="241402" y="378561"/>
                  </a:lnTo>
                  <a:lnTo>
                    <a:pt x="232487" y="378561"/>
                  </a:lnTo>
                  <a:cubicBezTo>
                    <a:pt x="201397" y="461772"/>
                    <a:pt x="126873" y="540867"/>
                    <a:pt x="8916" y="615848"/>
                  </a:cubicBezTo>
                  <a:lnTo>
                    <a:pt x="0" y="605561"/>
                  </a:lnTo>
                  <a:cubicBezTo>
                    <a:pt x="42063" y="573100"/>
                    <a:pt x="78753" y="536410"/>
                    <a:pt x="110071" y="495490"/>
                  </a:cubicBezTo>
                  <a:cubicBezTo>
                    <a:pt x="141389" y="454571"/>
                    <a:pt x="163678" y="415595"/>
                    <a:pt x="176937" y="378561"/>
                  </a:cubicBezTo>
                  <a:lnTo>
                    <a:pt x="93955" y="378561"/>
                  </a:lnTo>
                  <a:cubicBezTo>
                    <a:pt x="81611" y="378561"/>
                    <a:pt x="72009" y="380162"/>
                    <a:pt x="65151" y="383362"/>
                  </a:cubicBezTo>
                  <a:lnTo>
                    <a:pt x="52807" y="353187"/>
                  </a:lnTo>
                  <a:cubicBezTo>
                    <a:pt x="62408" y="355473"/>
                    <a:pt x="73838" y="356616"/>
                    <a:pt x="87097" y="356616"/>
                  </a:cubicBezTo>
                  <a:lnTo>
                    <a:pt x="111786" y="356616"/>
                  </a:lnTo>
                  <a:lnTo>
                    <a:pt x="111786" y="128244"/>
                  </a:lnTo>
                  <a:cubicBezTo>
                    <a:pt x="111786" y="105384"/>
                    <a:pt x="111329" y="85039"/>
                    <a:pt x="110414" y="67208"/>
                  </a:cubicBezTo>
                  <a:cubicBezTo>
                    <a:pt x="123216" y="72237"/>
                    <a:pt x="136475" y="79095"/>
                    <a:pt x="150191" y="87782"/>
                  </a:cubicBezTo>
                  <a:lnTo>
                    <a:pt x="178994" y="87782"/>
                  </a:lnTo>
                  <a:cubicBezTo>
                    <a:pt x="182195" y="64008"/>
                    <a:pt x="183338" y="34747"/>
                    <a:pt x="182423" y="0"/>
                  </a:cubicBezTo>
                  <a:close/>
                  <a:moveTo>
                    <a:pt x="161849" y="106985"/>
                  </a:moveTo>
                  <a:lnTo>
                    <a:pt x="161849" y="176936"/>
                  </a:lnTo>
                  <a:lnTo>
                    <a:pt x="241402" y="176936"/>
                  </a:lnTo>
                  <a:lnTo>
                    <a:pt x="241402" y="106985"/>
                  </a:lnTo>
                  <a:lnTo>
                    <a:pt x="161849" y="106985"/>
                  </a:lnTo>
                  <a:close/>
                  <a:moveTo>
                    <a:pt x="161849" y="195453"/>
                  </a:moveTo>
                  <a:lnTo>
                    <a:pt x="161849" y="264033"/>
                  </a:lnTo>
                  <a:lnTo>
                    <a:pt x="241402" y="264033"/>
                  </a:lnTo>
                  <a:lnTo>
                    <a:pt x="241402" y="195453"/>
                  </a:lnTo>
                  <a:lnTo>
                    <a:pt x="161849" y="195453"/>
                  </a:lnTo>
                  <a:close/>
                  <a:moveTo>
                    <a:pt x="161849" y="281864"/>
                  </a:moveTo>
                  <a:lnTo>
                    <a:pt x="161849" y="356616"/>
                  </a:lnTo>
                  <a:lnTo>
                    <a:pt x="241402" y="356616"/>
                  </a:lnTo>
                  <a:lnTo>
                    <a:pt x="241402" y="281864"/>
                  </a:lnTo>
                  <a:lnTo>
                    <a:pt x="161849" y="28186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5400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105E56A-FE16-D671-C2D9-455E8595B08F}"/>
                </a:ext>
              </a:extLst>
            </p:cNvPr>
            <p:cNvSpPr txBox="1"/>
            <p:nvPr/>
          </p:nvSpPr>
          <p:spPr>
            <a:xfrm>
              <a:off x="5210238" y="3037750"/>
              <a:ext cx="250317" cy="628193"/>
            </a:xfrm>
            <a:custGeom>
              <a:avLst/>
              <a:gdLst/>
              <a:ahLst/>
              <a:cxnLst/>
              <a:rect l="l" t="t" r="r" b="b"/>
              <a:pathLst>
                <a:path w="250317" h="628193">
                  <a:moveTo>
                    <a:pt x="104927" y="0"/>
                  </a:moveTo>
                  <a:cubicBezTo>
                    <a:pt x="163906" y="18288"/>
                    <a:pt x="193395" y="31090"/>
                    <a:pt x="193395" y="38405"/>
                  </a:cubicBezTo>
                  <a:cubicBezTo>
                    <a:pt x="193395" y="42520"/>
                    <a:pt x="184023" y="47321"/>
                    <a:pt x="165277" y="52807"/>
                  </a:cubicBezTo>
                  <a:lnTo>
                    <a:pt x="165277" y="181052"/>
                  </a:lnTo>
                  <a:lnTo>
                    <a:pt x="183108" y="151562"/>
                  </a:lnTo>
                  <a:cubicBezTo>
                    <a:pt x="186766" y="145619"/>
                    <a:pt x="190766" y="142647"/>
                    <a:pt x="195110" y="142647"/>
                  </a:cubicBezTo>
                  <a:cubicBezTo>
                    <a:pt x="199453" y="142647"/>
                    <a:pt x="209740" y="150876"/>
                    <a:pt x="225971" y="167336"/>
                  </a:cubicBezTo>
                  <a:cubicBezTo>
                    <a:pt x="242201" y="183795"/>
                    <a:pt x="250317" y="194310"/>
                    <a:pt x="250317" y="198882"/>
                  </a:cubicBezTo>
                  <a:cubicBezTo>
                    <a:pt x="250317" y="203912"/>
                    <a:pt x="244830" y="206426"/>
                    <a:pt x="233857" y="206426"/>
                  </a:cubicBezTo>
                  <a:lnTo>
                    <a:pt x="165277" y="206426"/>
                  </a:lnTo>
                  <a:lnTo>
                    <a:pt x="165277" y="546583"/>
                  </a:lnTo>
                  <a:cubicBezTo>
                    <a:pt x="165277" y="567157"/>
                    <a:pt x="163334" y="581444"/>
                    <a:pt x="159448" y="589445"/>
                  </a:cubicBezTo>
                  <a:cubicBezTo>
                    <a:pt x="155562" y="597446"/>
                    <a:pt x="144018" y="605905"/>
                    <a:pt x="124815" y="614820"/>
                  </a:cubicBezTo>
                  <a:cubicBezTo>
                    <a:pt x="105613" y="623735"/>
                    <a:pt x="92811" y="628193"/>
                    <a:pt x="86410" y="628193"/>
                  </a:cubicBezTo>
                  <a:cubicBezTo>
                    <a:pt x="81838" y="628193"/>
                    <a:pt x="79095" y="624078"/>
                    <a:pt x="78181" y="615849"/>
                  </a:cubicBezTo>
                  <a:cubicBezTo>
                    <a:pt x="76809" y="604419"/>
                    <a:pt x="71551" y="594475"/>
                    <a:pt x="62407" y="586016"/>
                  </a:cubicBezTo>
                  <a:cubicBezTo>
                    <a:pt x="53263" y="577558"/>
                    <a:pt x="34290" y="567614"/>
                    <a:pt x="5486" y="556184"/>
                  </a:cubicBezTo>
                  <a:lnTo>
                    <a:pt x="10972" y="543840"/>
                  </a:lnTo>
                  <a:cubicBezTo>
                    <a:pt x="49834" y="552984"/>
                    <a:pt x="74295" y="557556"/>
                    <a:pt x="84353" y="557556"/>
                  </a:cubicBezTo>
                  <a:cubicBezTo>
                    <a:pt x="94411" y="557556"/>
                    <a:pt x="100584" y="555041"/>
                    <a:pt x="102870" y="550012"/>
                  </a:cubicBezTo>
                  <a:cubicBezTo>
                    <a:pt x="105156" y="544983"/>
                    <a:pt x="106299" y="535382"/>
                    <a:pt x="106299" y="521208"/>
                  </a:cubicBezTo>
                  <a:lnTo>
                    <a:pt x="106299" y="206426"/>
                  </a:lnTo>
                  <a:lnTo>
                    <a:pt x="41148" y="206426"/>
                  </a:lnTo>
                  <a:cubicBezTo>
                    <a:pt x="29718" y="206426"/>
                    <a:pt x="19888" y="207569"/>
                    <a:pt x="11658" y="209855"/>
                  </a:cubicBezTo>
                  <a:lnTo>
                    <a:pt x="0" y="183109"/>
                  </a:lnTo>
                  <a:cubicBezTo>
                    <a:pt x="9601" y="185395"/>
                    <a:pt x="21031" y="186538"/>
                    <a:pt x="34290" y="186538"/>
                  </a:cubicBezTo>
                  <a:lnTo>
                    <a:pt x="106299" y="186538"/>
                  </a:lnTo>
                  <a:lnTo>
                    <a:pt x="106299" y="74067"/>
                  </a:lnTo>
                  <a:cubicBezTo>
                    <a:pt x="106299" y="47549"/>
                    <a:pt x="105841" y="22860"/>
                    <a:pt x="104927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5400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E5FFF0B-7472-F6F4-C74E-C63BE0DAEEC3}"/>
                </a:ext>
              </a:extLst>
            </p:cNvPr>
            <p:cNvSpPr txBox="1"/>
            <p:nvPr/>
          </p:nvSpPr>
          <p:spPr>
            <a:xfrm>
              <a:off x="5896038" y="3037750"/>
              <a:ext cx="250317" cy="628193"/>
            </a:xfrm>
            <a:custGeom>
              <a:avLst/>
              <a:gdLst/>
              <a:ahLst/>
              <a:cxnLst/>
              <a:rect l="l" t="t" r="r" b="b"/>
              <a:pathLst>
                <a:path w="250317" h="628193">
                  <a:moveTo>
                    <a:pt x="104927" y="0"/>
                  </a:moveTo>
                  <a:cubicBezTo>
                    <a:pt x="163906" y="18288"/>
                    <a:pt x="193395" y="31090"/>
                    <a:pt x="193395" y="38405"/>
                  </a:cubicBezTo>
                  <a:cubicBezTo>
                    <a:pt x="193395" y="42520"/>
                    <a:pt x="184023" y="47321"/>
                    <a:pt x="165277" y="52807"/>
                  </a:cubicBezTo>
                  <a:lnTo>
                    <a:pt x="165277" y="181052"/>
                  </a:lnTo>
                  <a:lnTo>
                    <a:pt x="183108" y="151562"/>
                  </a:lnTo>
                  <a:cubicBezTo>
                    <a:pt x="186766" y="145619"/>
                    <a:pt x="190766" y="142647"/>
                    <a:pt x="195110" y="142647"/>
                  </a:cubicBezTo>
                  <a:cubicBezTo>
                    <a:pt x="199453" y="142647"/>
                    <a:pt x="209740" y="150876"/>
                    <a:pt x="225971" y="167336"/>
                  </a:cubicBezTo>
                  <a:cubicBezTo>
                    <a:pt x="242201" y="183795"/>
                    <a:pt x="250317" y="194310"/>
                    <a:pt x="250317" y="198882"/>
                  </a:cubicBezTo>
                  <a:cubicBezTo>
                    <a:pt x="250317" y="203912"/>
                    <a:pt x="244830" y="206426"/>
                    <a:pt x="233857" y="206426"/>
                  </a:cubicBezTo>
                  <a:lnTo>
                    <a:pt x="165277" y="206426"/>
                  </a:lnTo>
                  <a:lnTo>
                    <a:pt x="165277" y="546583"/>
                  </a:lnTo>
                  <a:cubicBezTo>
                    <a:pt x="165277" y="567157"/>
                    <a:pt x="163334" y="581444"/>
                    <a:pt x="159448" y="589445"/>
                  </a:cubicBezTo>
                  <a:cubicBezTo>
                    <a:pt x="155562" y="597446"/>
                    <a:pt x="144018" y="605905"/>
                    <a:pt x="124815" y="614820"/>
                  </a:cubicBezTo>
                  <a:cubicBezTo>
                    <a:pt x="105613" y="623735"/>
                    <a:pt x="92811" y="628193"/>
                    <a:pt x="86411" y="628193"/>
                  </a:cubicBezTo>
                  <a:cubicBezTo>
                    <a:pt x="81838" y="628193"/>
                    <a:pt x="79095" y="624078"/>
                    <a:pt x="78181" y="615849"/>
                  </a:cubicBezTo>
                  <a:cubicBezTo>
                    <a:pt x="76809" y="604419"/>
                    <a:pt x="71552" y="594475"/>
                    <a:pt x="62407" y="586016"/>
                  </a:cubicBezTo>
                  <a:cubicBezTo>
                    <a:pt x="53263" y="577558"/>
                    <a:pt x="34290" y="567614"/>
                    <a:pt x="5486" y="556184"/>
                  </a:cubicBezTo>
                  <a:lnTo>
                    <a:pt x="10972" y="543840"/>
                  </a:lnTo>
                  <a:cubicBezTo>
                    <a:pt x="49834" y="552984"/>
                    <a:pt x="74295" y="557556"/>
                    <a:pt x="84353" y="557556"/>
                  </a:cubicBezTo>
                  <a:cubicBezTo>
                    <a:pt x="94412" y="557556"/>
                    <a:pt x="100584" y="555041"/>
                    <a:pt x="102870" y="550012"/>
                  </a:cubicBezTo>
                  <a:cubicBezTo>
                    <a:pt x="105156" y="544983"/>
                    <a:pt x="106299" y="535382"/>
                    <a:pt x="106299" y="521208"/>
                  </a:cubicBezTo>
                  <a:lnTo>
                    <a:pt x="106299" y="206426"/>
                  </a:lnTo>
                  <a:lnTo>
                    <a:pt x="41148" y="206426"/>
                  </a:lnTo>
                  <a:cubicBezTo>
                    <a:pt x="29718" y="206426"/>
                    <a:pt x="19888" y="207569"/>
                    <a:pt x="11658" y="209855"/>
                  </a:cubicBezTo>
                  <a:lnTo>
                    <a:pt x="0" y="183109"/>
                  </a:lnTo>
                  <a:cubicBezTo>
                    <a:pt x="9601" y="185395"/>
                    <a:pt x="21031" y="186538"/>
                    <a:pt x="34290" y="186538"/>
                  </a:cubicBezTo>
                  <a:lnTo>
                    <a:pt x="106299" y="186538"/>
                  </a:lnTo>
                  <a:lnTo>
                    <a:pt x="106299" y="74067"/>
                  </a:lnTo>
                  <a:cubicBezTo>
                    <a:pt x="106299" y="47549"/>
                    <a:pt x="105841" y="22860"/>
                    <a:pt x="104927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5400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15CD422-BBE4-3CCC-CF10-927A35E6A7BF}"/>
                </a:ext>
              </a:extLst>
            </p:cNvPr>
            <p:cNvSpPr txBox="1"/>
            <p:nvPr/>
          </p:nvSpPr>
          <p:spPr>
            <a:xfrm>
              <a:off x="6864387" y="3194113"/>
              <a:ext cx="635737" cy="469773"/>
            </a:xfrm>
            <a:custGeom>
              <a:avLst/>
              <a:gdLst/>
              <a:ahLst/>
              <a:cxnLst/>
              <a:rect l="l" t="t" r="r" b="b"/>
              <a:pathLst>
                <a:path w="635737" h="469773">
                  <a:moveTo>
                    <a:pt x="457429" y="0"/>
                  </a:moveTo>
                  <a:cubicBezTo>
                    <a:pt x="462915" y="0"/>
                    <a:pt x="474574" y="8572"/>
                    <a:pt x="492404" y="25717"/>
                  </a:cubicBezTo>
                  <a:cubicBezTo>
                    <a:pt x="510235" y="42862"/>
                    <a:pt x="519151" y="52921"/>
                    <a:pt x="519151" y="55892"/>
                  </a:cubicBezTo>
                  <a:cubicBezTo>
                    <a:pt x="519151" y="58864"/>
                    <a:pt x="515721" y="60350"/>
                    <a:pt x="508863" y="60350"/>
                  </a:cubicBezTo>
                  <a:lnTo>
                    <a:pt x="347701" y="60350"/>
                  </a:lnTo>
                  <a:cubicBezTo>
                    <a:pt x="316611" y="83210"/>
                    <a:pt x="295123" y="98755"/>
                    <a:pt x="283236" y="106985"/>
                  </a:cubicBezTo>
                  <a:cubicBezTo>
                    <a:pt x="316154" y="128473"/>
                    <a:pt x="340614" y="153390"/>
                    <a:pt x="356616" y="181737"/>
                  </a:cubicBezTo>
                  <a:cubicBezTo>
                    <a:pt x="417881" y="143789"/>
                    <a:pt x="462915" y="109499"/>
                    <a:pt x="491719" y="78867"/>
                  </a:cubicBezTo>
                  <a:cubicBezTo>
                    <a:pt x="504978" y="88468"/>
                    <a:pt x="518122" y="99212"/>
                    <a:pt x="531152" y="111099"/>
                  </a:cubicBezTo>
                  <a:cubicBezTo>
                    <a:pt x="544182" y="122987"/>
                    <a:pt x="551612" y="130302"/>
                    <a:pt x="553441" y="133045"/>
                  </a:cubicBezTo>
                  <a:cubicBezTo>
                    <a:pt x="555269" y="135788"/>
                    <a:pt x="556184" y="138303"/>
                    <a:pt x="556184" y="140589"/>
                  </a:cubicBezTo>
                  <a:cubicBezTo>
                    <a:pt x="556184" y="145618"/>
                    <a:pt x="552755" y="148133"/>
                    <a:pt x="545897" y="148133"/>
                  </a:cubicBezTo>
                  <a:cubicBezTo>
                    <a:pt x="543153" y="148133"/>
                    <a:pt x="539496" y="147561"/>
                    <a:pt x="534924" y="146418"/>
                  </a:cubicBezTo>
                  <a:cubicBezTo>
                    <a:pt x="530352" y="145275"/>
                    <a:pt x="525437" y="144704"/>
                    <a:pt x="520179" y="144704"/>
                  </a:cubicBezTo>
                  <a:cubicBezTo>
                    <a:pt x="514921" y="144704"/>
                    <a:pt x="502349" y="149047"/>
                    <a:pt x="482461" y="157734"/>
                  </a:cubicBezTo>
                  <a:cubicBezTo>
                    <a:pt x="462572" y="166421"/>
                    <a:pt x="442798" y="174193"/>
                    <a:pt x="423139" y="181051"/>
                  </a:cubicBezTo>
                  <a:cubicBezTo>
                    <a:pt x="439141" y="228143"/>
                    <a:pt x="463715" y="266319"/>
                    <a:pt x="496862" y="295580"/>
                  </a:cubicBezTo>
                  <a:cubicBezTo>
                    <a:pt x="530009" y="324840"/>
                    <a:pt x="576301" y="349529"/>
                    <a:pt x="635737" y="369646"/>
                  </a:cubicBezTo>
                  <a:lnTo>
                    <a:pt x="632993" y="383362"/>
                  </a:lnTo>
                  <a:cubicBezTo>
                    <a:pt x="595960" y="381533"/>
                    <a:pt x="568985" y="391592"/>
                    <a:pt x="552069" y="413537"/>
                  </a:cubicBezTo>
                  <a:cubicBezTo>
                    <a:pt x="549783" y="416738"/>
                    <a:pt x="547269" y="418338"/>
                    <a:pt x="544525" y="418338"/>
                  </a:cubicBezTo>
                  <a:cubicBezTo>
                    <a:pt x="537210" y="418338"/>
                    <a:pt x="516293" y="400736"/>
                    <a:pt x="481775" y="365531"/>
                  </a:cubicBezTo>
                  <a:cubicBezTo>
                    <a:pt x="447256" y="330327"/>
                    <a:pt x="421539" y="271119"/>
                    <a:pt x="404622" y="187909"/>
                  </a:cubicBezTo>
                  <a:lnTo>
                    <a:pt x="365532" y="201625"/>
                  </a:lnTo>
                  <a:cubicBezTo>
                    <a:pt x="376504" y="228143"/>
                    <a:pt x="381991" y="256946"/>
                    <a:pt x="381991" y="288036"/>
                  </a:cubicBezTo>
                  <a:cubicBezTo>
                    <a:pt x="381991" y="319125"/>
                    <a:pt x="378905" y="350444"/>
                    <a:pt x="372732" y="381990"/>
                  </a:cubicBezTo>
                  <a:cubicBezTo>
                    <a:pt x="366560" y="413537"/>
                    <a:pt x="351815" y="436054"/>
                    <a:pt x="328498" y="449542"/>
                  </a:cubicBezTo>
                  <a:cubicBezTo>
                    <a:pt x="305181" y="463029"/>
                    <a:pt x="289636" y="469773"/>
                    <a:pt x="281864" y="469773"/>
                  </a:cubicBezTo>
                  <a:cubicBezTo>
                    <a:pt x="277749" y="469773"/>
                    <a:pt x="274777" y="465429"/>
                    <a:pt x="272948" y="456743"/>
                  </a:cubicBezTo>
                  <a:cubicBezTo>
                    <a:pt x="267005" y="430225"/>
                    <a:pt x="240030" y="409422"/>
                    <a:pt x="192024" y="394335"/>
                  </a:cubicBezTo>
                  <a:lnTo>
                    <a:pt x="193396" y="380619"/>
                  </a:lnTo>
                  <a:cubicBezTo>
                    <a:pt x="225400" y="387934"/>
                    <a:pt x="249174" y="391592"/>
                    <a:pt x="264719" y="391592"/>
                  </a:cubicBezTo>
                  <a:cubicBezTo>
                    <a:pt x="280264" y="391592"/>
                    <a:pt x="291351" y="390106"/>
                    <a:pt x="297980" y="387134"/>
                  </a:cubicBezTo>
                  <a:cubicBezTo>
                    <a:pt x="304610" y="384162"/>
                    <a:pt x="309296" y="380162"/>
                    <a:pt x="312039" y="375132"/>
                  </a:cubicBezTo>
                  <a:cubicBezTo>
                    <a:pt x="314782" y="370103"/>
                    <a:pt x="317754" y="355701"/>
                    <a:pt x="320954" y="331927"/>
                  </a:cubicBezTo>
                  <a:cubicBezTo>
                    <a:pt x="324155" y="308153"/>
                    <a:pt x="325527" y="286664"/>
                    <a:pt x="325069" y="267462"/>
                  </a:cubicBezTo>
                  <a:cubicBezTo>
                    <a:pt x="275692" y="307238"/>
                    <a:pt x="227457" y="339242"/>
                    <a:pt x="180366" y="363474"/>
                  </a:cubicBezTo>
                  <a:cubicBezTo>
                    <a:pt x="133274" y="387705"/>
                    <a:pt x="75438" y="409880"/>
                    <a:pt x="6858" y="429996"/>
                  </a:cubicBezTo>
                  <a:lnTo>
                    <a:pt x="0" y="416280"/>
                  </a:lnTo>
                  <a:cubicBezTo>
                    <a:pt x="70866" y="386105"/>
                    <a:pt x="128702" y="355016"/>
                    <a:pt x="173508" y="323012"/>
                  </a:cubicBezTo>
                  <a:cubicBezTo>
                    <a:pt x="218313" y="291008"/>
                    <a:pt x="264947" y="248488"/>
                    <a:pt x="313411" y="195453"/>
                  </a:cubicBezTo>
                  <a:cubicBezTo>
                    <a:pt x="311582" y="188595"/>
                    <a:pt x="308382" y="180822"/>
                    <a:pt x="303810" y="172136"/>
                  </a:cubicBezTo>
                  <a:cubicBezTo>
                    <a:pt x="259461" y="207797"/>
                    <a:pt x="217170" y="236601"/>
                    <a:pt x="176937" y="258546"/>
                  </a:cubicBezTo>
                  <a:cubicBezTo>
                    <a:pt x="136703" y="280492"/>
                    <a:pt x="86868" y="301066"/>
                    <a:pt x="27432" y="320268"/>
                  </a:cubicBezTo>
                  <a:lnTo>
                    <a:pt x="19203" y="305181"/>
                  </a:lnTo>
                  <a:cubicBezTo>
                    <a:pt x="65837" y="285521"/>
                    <a:pt x="112814" y="258775"/>
                    <a:pt x="160134" y="224942"/>
                  </a:cubicBezTo>
                  <a:cubicBezTo>
                    <a:pt x="207455" y="191109"/>
                    <a:pt x="244602" y="157734"/>
                    <a:pt x="271577" y="124815"/>
                  </a:cubicBezTo>
                  <a:lnTo>
                    <a:pt x="265405" y="118643"/>
                  </a:lnTo>
                  <a:cubicBezTo>
                    <a:pt x="196367" y="163449"/>
                    <a:pt x="115672" y="197739"/>
                    <a:pt x="23317" y="221513"/>
                  </a:cubicBezTo>
                  <a:lnTo>
                    <a:pt x="15774" y="207797"/>
                  </a:lnTo>
                  <a:cubicBezTo>
                    <a:pt x="67894" y="189052"/>
                    <a:pt x="116129" y="166078"/>
                    <a:pt x="160477" y="138874"/>
                  </a:cubicBezTo>
                  <a:cubicBezTo>
                    <a:pt x="204826" y="111671"/>
                    <a:pt x="237516" y="85496"/>
                    <a:pt x="258547" y="60350"/>
                  </a:cubicBezTo>
                  <a:lnTo>
                    <a:pt x="156363" y="60350"/>
                  </a:lnTo>
                  <a:cubicBezTo>
                    <a:pt x="144018" y="60350"/>
                    <a:pt x="134417" y="61950"/>
                    <a:pt x="127559" y="65151"/>
                  </a:cubicBezTo>
                  <a:lnTo>
                    <a:pt x="117272" y="34290"/>
                  </a:lnTo>
                  <a:cubicBezTo>
                    <a:pt x="126873" y="36576"/>
                    <a:pt x="138303" y="37719"/>
                    <a:pt x="151562" y="37719"/>
                  </a:cubicBezTo>
                  <a:lnTo>
                    <a:pt x="417652" y="37719"/>
                  </a:lnTo>
                  <a:lnTo>
                    <a:pt x="444399" y="6172"/>
                  </a:lnTo>
                  <a:cubicBezTo>
                    <a:pt x="447599" y="2057"/>
                    <a:pt x="451942" y="0"/>
                    <a:pt x="457429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5400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E5E89B8-5B55-544F-9F79-B4B84101F4DE}"/>
                </a:ext>
              </a:extLst>
            </p:cNvPr>
            <p:cNvSpPr txBox="1"/>
            <p:nvPr/>
          </p:nvSpPr>
          <p:spPr>
            <a:xfrm>
              <a:off x="4806301" y="3224287"/>
              <a:ext cx="227000" cy="404622"/>
            </a:xfrm>
            <a:custGeom>
              <a:avLst/>
              <a:gdLst/>
              <a:ahLst/>
              <a:cxnLst/>
              <a:rect l="l" t="t" r="r" b="b"/>
              <a:pathLst>
                <a:path w="227000" h="404622">
                  <a:moveTo>
                    <a:pt x="106985" y="0"/>
                  </a:moveTo>
                  <a:cubicBezTo>
                    <a:pt x="111557" y="0"/>
                    <a:pt x="123216" y="5715"/>
                    <a:pt x="141961" y="17145"/>
                  </a:cubicBezTo>
                  <a:cubicBezTo>
                    <a:pt x="160706" y="28575"/>
                    <a:pt x="170079" y="36347"/>
                    <a:pt x="170079" y="40462"/>
                  </a:cubicBezTo>
                  <a:cubicBezTo>
                    <a:pt x="170079" y="44577"/>
                    <a:pt x="160249" y="51664"/>
                    <a:pt x="140589" y="61722"/>
                  </a:cubicBezTo>
                  <a:lnTo>
                    <a:pt x="140589" y="287350"/>
                  </a:lnTo>
                  <a:lnTo>
                    <a:pt x="218771" y="222885"/>
                  </a:lnTo>
                  <a:lnTo>
                    <a:pt x="227000" y="235229"/>
                  </a:lnTo>
                  <a:cubicBezTo>
                    <a:pt x="191796" y="274549"/>
                    <a:pt x="165278" y="305410"/>
                    <a:pt x="147447" y="327812"/>
                  </a:cubicBezTo>
                  <a:cubicBezTo>
                    <a:pt x="129617" y="350215"/>
                    <a:pt x="112472" y="374218"/>
                    <a:pt x="96012" y="399821"/>
                  </a:cubicBezTo>
                  <a:cubicBezTo>
                    <a:pt x="93726" y="403022"/>
                    <a:pt x="91898" y="404622"/>
                    <a:pt x="90526" y="404622"/>
                  </a:cubicBezTo>
                  <a:cubicBezTo>
                    <a:pt x="85954" y="404622"/>
                    <a:pt x="72467" y="386563"/>
                    <a:pt x="50064" y="350444"/>
                  </a:cubicBezTo>
                  <a:cubicBezTo>
                    <a:pt x="62408" y="340385"/>
                    <a:pt x="71209" y="331241"/>
                    <a:pt x="76467" y="323012"/>
                  </a:cubicBezTo>
                  <a:cubicBezTo>
                    <a:pt x="81725" y="314782"/>
                    <a:pt x="84354" y="301981"/>
                    <a:pt x="84354" y="284607"/>
                  </a:cubicBezTo>
                  <a:lnTo>
                    <a:pt x="84354" y="55550"/>
                  </a:lnTo>
                  <a:lnTo>
                    <a:pt x="39091" y="55550"/>
                  </a:lnTo>
                  <a:cubicBezTo>
                    <a:pt x="30861" y="55550"/>
                    <a:pt x="23318" y="56693"/>
                    <a:pt x="16460" y="58979"/>
                  </a:cubicBezTo>
                  <a:lnTo>
                    <a:pt x="0" y="30861"/>
                  </a:lnTo>
                  <a:cubicBezTo>
                    <a:pt x="7773" y="33147"/>
                    <a:pt x="17374" y="34290"/>
                    <a:pt x="28804" y="34290"/>
                  </a:cubicBezTo>
                  <a:lnTo>
                    <a:pt x="82982" y="34290"/>
                  </a:lnTo>
                  <a:lnTo>
                    <a:pt x="98756" y="7544"/>
                  </a:lnTo>
                  <a:cubicBezTo>
                    <a:pt x="101956" y="2515"/>
                    <a:pt x="104699" y="0"/>
                    <a:pt x="106985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5400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C258783-BAE1-AC96-A52C-A23719702BDB}"/>
                </a:ext>
              </a:extLst>
            </p:cNvPr>
            <p:cNvSpPr txBox="1"/>
            <p:nvPr/>
          </p:nvSpPr>
          <p:spPr>
            <a:xfrm>
              <a:off x="5492101" y="3224287"/>
              <a:ext cx="227000" cy="404622"/>
            </a:xfrm>
            <a:custGeom>
              <a:avLst/>
              <a:gdLst/>
              <a:ahLst/>
              <a:cxnLst/>
              <a:rect l="l" t="t" r="r" b="b"/>
              <a:pathLst>
                <a:path w="227000" h="404622">
                  <a:moveTo>
                    <a:pt x="106985" y="0"/>
                  </a:moveTo>
                  <a:cubicBezTo>
                    <a:pt x="111557" y="0"/>
                    <a:pt x="123216" y="5715"/>
                    <a:pt x="141961" y="17145"/>
                  </a:cubicBezTo>
                  <a:cubicBezTo>
                    <a:pt x="160706" y="28575"/>
                    <a:pt x="170079" y="36347"/>
                    <a:pt x="170079" y="40462"/>
                  </a:cubicBezTo>
                  <a:cubicBezTo>
                    <a:pt x="170079" y="44577"/>
                    <a:pt x="160249" y="51664"/>
                    <a:pt x="140589" y="61722"/>
                  </a:cubicBezTo>
                  <a:lnTo>
                    <a:pt x="140589" y="287350"/>
                  </a:lnTo>
                  <a:lnTo>
                    <a:pt x="218771" y="222885"/>
                  </a:lnTo>
                  <a:lnTo>
                    <a:pt x="227000" y="235229"/>
                  </a:lnTo>
                  <a:cubicBezTo>
                    <a:pt x="191796" y="274549"/>
                    <a:pt x="165278" y="305410"/>
                    <a:pt x="147447" y="327812"/>
                  </a:cubicBezTo>
                  <a:cubicBezTo>
                    <a:pt x="129617" y="350215"/>
                    <a:pt x="112472" y="374218"/>
                    <a:pt x="96012" y="399821"/>
                  </a:cubicBezTo>
                  <a:cubicBezTo>
                    <a:pt x="93726" y="403022"/>
                    <a:pt x="91898" y="404622"/>
                    <a:pt x="90526" y="404622"/>
                  </a:cubicBezTo>
                  <a:cubicBezTo>
                    <a:pt x="85954" y="404622"/>
                    <a:pt x="72467" y="386563"/>
                    <a:pt x="50064" y="350444"/>
                  </a:cubicBezTo>
                  <a:cubicBezTo>
                    <a:pt x="62408" y="340385"/>
                    <a:pt x="71209" y="331241"/>
                    <a:pt x="76467" y="323012"/>
                  </a:cubicBezTo>
                  <a:cubicBezTo>
                    <a:pt x="81725" y="314782"/>
                    <a:pt x="84354" y="301981"/>
                    <a:pt x="84354" y="284607"/>
                  </a:cubicBezTo>
                  <a:lnTo>
                    <a:pt x="84354" y="55550"/>
                  </a:lnTo>
                  <a:lnTo>
                    <a:pt x="39091" y="55550"/>
                  </a:lnTo>
                  <a:cubicBezTo>
                    <a:pt x="30861" y="55550"/>
                    <a:pt x="23318" y="56693"/>
                    <a:pt x="16460" y="58979"/>
                  </a:cubicBezTo>
                  <a:lnTo>
                    <a:pt x="0" y="30861"/>
                  </a:lnTo>
                  <a:cubicBezTo>
                    <a:pt x="7773" y="33147"/>
                    <a:pt x="17374" y="34290"/>
                    <a:pt x="28804" y="34290"/>
                  </a:cubicBezTo>
                  <a:lnTo>
                    <a:pt x="82982" y="34290"/>
                  </a:lnTo>
                  <a:lnTo>
                    <a:pt x="98756" y="7544"/>
                  </a:lnTo>
                  <a:cubicBezTo>
                    <a:pt x="101956" y="2515"/>
                    <a:pt x="104699" y="0"/>
                    <a:pt x="106985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5400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843E368-D68F-50D3-CB22-E2468A79C722}"/>
                </a:ext>
              </a:extLst>
            </p:cNvPr>
            <p:cNvSpPr txBox="1"/>
            <p:nvPr/>
          </p:nvSpPr>
          <p:spPr>
            <a:xfrm>
              <a:off x="5216410" y="3308640"/>
              <a:ext cx="82982" cy="153620"/>
            </a:xfrm>
            <a:custGeom>
              <a:avLst/>
              <a:gdLst/>
              <a:ahLst/>
              <a:cxnLst/>
              <a:rect l="l" t="t" r="r" b="b"/>
              <a:pathLst>
                <a:path w="82982" h="153620">
                  <a:moveTo>
                    <a:pt x="9601" y="0"/>
                  </a:moveTo>
                  <a:cubicBezTo>
                    <a:pt x="32004" y="21489"/>
                    <a:pt x="49835" y="40691"/>
                    <a:pt x="63093" y="57608"/>
                  </a:cubicBezTo>
                  <a:cubicBezTo>
                    <a:pt x="76352" y="74524"/>
                    <a:pt x="82982" y="88811"/>
                    <a:pt x="82982" y="100470"/>
                  </a:cubicBezTo>
                  <a:cubicBezTo>
                    <a:pt x="82982" y="112129"/>
                    <a:pt x="78981" y="123902"/>
                    <a:pt x="70980" y="135789"/>
                  </a:cubicBezTo>
                  <a:cubicBezTo>
                    <a:pt x="62979" y="147676"/>
                    <a:pt x="53949" y="153620"/>
                    <a:pt x="43891" y="153620"/>
                  </a:cubicBezTo>
                  <a:cubicBezTo>
                    <a:pt x="41605" y="153620"/>
                    <a:pt x="38290" y="152134"/>
                    <a:pt x="33947" y="149162"/>
                  </a:cubicBezTo>
                  <a:cubicBezTo>
                    <a:pt x="29604" y="146190"/>
                    <a:pt x="27432" y="136932"/>
                    <a:pt x="27432" y="121387"/>
                  </a:cubicBezTo>
                  <a:cubicBezTo>
                    <a:pt x="27432" y="105842"/>
                    <a:pt x="24803" y="86411"/>
                    <a:pt x="19545" y="63094"/>
                  </a:cubicBezTo>
                  <a:cubicBezTo>
                    <a:pt x="14287" y="39777"/>
                    <a:pt x="7772" y="21717"/>
                    <a:pt x="0" y="8916"/>
                  </a:cubicBezTo>
                  <a:lnTo>
                    <a:pt x="9601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5400" dirty="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23ECE08-A07C-72C2-CC6B-F8A38EF65B75}"/>
                </a:ext>
              </a:extLst>
            </p:cNvPr>
            <p:cNvSpPr txBox="1"/>
            <p:nvPr/>
          </p:nvSpPr>
          <p:spPr>
            <a:xfrm>
              <a:off x="5756820" y="3143364"/>
              <a:ext cx="79553" cy="69951"/>
            </a:xfrm>
            <a:custGeom>
              <a:avLst/>
              <a:gdLst/>
              <a:ahLst/>
              <a:cxnLst/>
              <a:rect l="l" t="t" r="r" b="b"/>
              <a:pathLst>
                <a:path w="79553" h="69951">
                  <a:moveTo>
                    <a:pt x="0" y="0"/>
                  </a:moveTo>
                  <a:lnTo>
                    <a:pt x="79553" y="0"/>
                  </a:lnTo>
                  <a:lnTo>
                    <a:pt x="79553" y="69951"/>
                  </a:lnTo>
                  <a:lnTo>
                    <a:pt x="0" y="6995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5400" dirty="0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AD52D40B-AB6F-E5A4-7ECC-97E87F90A66F}"/>
                </a:ext>
              </a:extLst>
            </p:cNvPr>
            <p:cNvSpPr/>
            <p:nvPr/>
          </p:nvSpPr>
          <p:spPr>
            <a:xfrm>
              <a:off x="4854575" y="3036378"/>
              <a:ext cx="106986" cy="1069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>
              <a:extLst>
                <a:ext uri="{FF2B5EF4-FFF2-40B4-BE49-F238E27FC236}">
                  <a16:creationId xmlns:a16="http://schemas.microsoft.com/office/drawing/2014/main" id="{D439AEF7-077B-C0D9-9C5E-DCD388D2B9C7}"/>
                </a:ext>
              </a:extLst>
            </p:cNvPr>
            <p:cNvSpPr/>
            <p:nvPr/>
          </p:nvSpPr>
          <p:spPr>
            <a:xfrm rot="5400000">
              <a:off x="5538177" y="3032618"/>
              <a:ext cx="117475" cy="10127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缺角矩形 27">
              <a:extLst>
                <a:ext uri="{FF2B5EF4-FFF2-40B4-BE49-F238E27FC236}">
                  <a16:creationId xmlns:a16="http://schemas.microsoft.com/office/drawing/2014/main" id="{D8690270-E83F-3976-397A-F7FB7EC2109E}"/>
                </a:ext>
              </a:extLst>
            </p:cNvPr>
            <p:cNvSpPr/>
            <p:nvPr/>
          </p:nvSpPr>
          <p:spPr>
            <a:xfrm>
              <a:off x="5889618" y="3300932"/>
              <a:ext cx="125666" cy="125666"/>
            </a:xfrm>
            <a:prstGeom prst="plaque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椭圆 29">
            <a:extLst>
              <a:ext uri="{FF2B5EF4-FFF2-40B4-BE49-F238E27FC236}">
                <a16:creationId xmlns:a16="http://schemas.microsoft.com/office/drawing/2014/main" id="{C08FBB8A-9043-BD4E-373F-9D8FF692174D}"/>
              </a:ext>
            </a:extLst>
          </p:cNvPr>
          <p:cNvSpPr/>
          <p:nvPr/>
        </p:nvSpPr>
        <p:spPr>
          <a:xfrm>
            <a:off x="912512" y="5745100"/>
            <a:ext cx="1112900" cy="1112900"/>
          </a:xfrm>
          <a:prstGeom prst="ellipse">
            <a:avLst/>
          </a:prstGeom>
          <a:noFill/>
          <a:ln w="6350">
            <a:solidFill>
              <a:schemeClr val="accent1">
                <a:alpha val="3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8F1C8DDC-A43D-3C81-8C19-31BA7E04CB7C}"/>
              </a:ext>
            </a:extLst>
          </p:cNvPr>
          <p:cNvSpPr/>
          <p:nvPr/>
        </p:nvSpPr>
        <p:spPr>
          <a:xfrm>
            <a:off x="1760884" y="6000194"/>
            <a:ext cx="610590" cy="610590"/>
          </a:xfrm>
          <a:prstGeom prst="ellipse">
            <a:avLst/>
          </a:prstGeom>
          <a:noFill/>
          <a:ln w="6350">
            <a:solidFill>
              <a:schemeClr val="accent1">
                <a:alpha val="3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26E3B231-2080-55AE-6E2A-6079166715E3}"/>
              </a:ext>
            </a:extLst>
          </p:cNvPr>
          <p:cNvCxnSpPr>
            <a:cxnSpLocks/>
            <a:endCxn id="35" idx="6"/>
          </p:cNvCxnSpPr>
          <p:nvPr/>
        </p:nvCxnSpPr>
        <p:spPr>
          <a:xfrm>
            <a:off x="-223611" y="6312584"/>
            <a:ext cx="9018550" cy="0"/>
          </a:xfrm>
          <a:prstGeom prst="line">
            <a:avLst/>
          </a:prstGeom>
          <a:ln>
            <a:gradFill>
              <a:gsLst>
                <a:gs pos="97000">
                  <a:srgbClr val="F2F1EA">
                    <a:alpha val="40000"/>
                  </a:srgbClr>
                </a:gs>
                <a:gs pos="0">
                  <a:schemeClr val="accent1">
                    <a:lumMod val="5000"/>
                    <a:lumOff val="95000"/>
                    <a:alpha val="4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>
            <a:extLst>
              <a:ext uri="{FF2B5EF4-FFF2-40B4-BE49-F238E27FC236}">
                <a16:creationId xmlns:a16="http://schemas.microsoft.com/office/drawing/2014/main" id="{3B38EA74-3C09-F6B4-4544-E8885809EC3F}"/>
              </a:ext>
            </a:extLst>
          </p:cNvPr>
          <p:cNvSpPr/>
          <p:nvPr/>
        </p:nvSpPr>
        <p:spPr>
          <a:xfrm>
            <a:off x="7773874" y="6278166"/>
            <a:ext cx="68836" cy="6883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96104206-FD48-2D51-9428-DAA6035771D0}"/>
              </a:ext>
            </a:extLst>
          </p:cNvPr>
          <p:cNvSpPr/>
          <p:nvPr/>
        </p:nvSpPr>
        <p:spPr>
          <a:xfrm>
            <a:off x="7681005" y="6185297"/>
            <a:ext cx="254574" cy="254574"/>
          </a:xfrm>
          <a:prstGeom prst="ellipse">
            <a:avLst/>
          </a:prstGeom>
          <a:noFill/>
          <a:ln w="6350">
            <a:solidFill>
              <a:schemeClr val="accent1">
                <a:alpha val="3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3EBB3F45-C749-4656-B870-0613CF1480BF}"/>
              </a:ext>
            </a:extLst>
          </p:cNvPr>
          <p:cNvSpPr/>
          <p:nvPr/>
        </p:nvSpPr>
        <p:spPr>
          <a:xfrm>
            <a:off x="8320497" y="6075363"/>
            <a:ext cx="474442" cy="474442"/>
          </a:xfrm>
          <a:prstGeom prst="ellipse">
            <a:avLst/>
          </a:prstGeom>
          <a:noFill/>
          <a:ln w="9525">
            <a:solidFill>
              <a:schemeClr val="accent1">
                <a:alpha val="34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82963F4F-B085-5292-40AA-91D3A35BA505}"/>
              </a:ext>
            </a:extLst>
          </p:cNvPr>
          <p:cNvSpPr/>
          <p:nvPr/>
        </p:nvSpPr>
        <p:spPr>
          <a:xfrm>
            <a:off x="8067671" y="6238596"/>
            <a:ext cx="147976" cy="14797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3B4C3490-8521-5AA7-6DEF-DE56D5B4CEF7}"/>
              </a:ext>
            </a:extLst>
          </p:cNvPr>
          <p:cNvCxnSpPr>
            <a:cxnSpLocks/>
          </p:cNvCxnSpPr>
          <p:nvPr/>
        </p:nvCxnSpPr>
        <p:spPr>
          <a:xfrm>
            <a:off x="11665009" y="6084729"/>
            <a:ext cx="0" cy="227855"/>
          </a:xfrm>
          <a:prstGeom prst="line">
            <a:avLst/>
          </a:prstGeom>
          <a:ln>
            <a:solidFill>
              <a:schemeClr val="bg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24A287C5-100D-86F3-D6A2-5349BD396E11}"/>
              </a:ext>
            </a:extLst>
          </p:cNvPr>
          <p:cNvCxnSpPr>
            <a:cxnSpLocks/>
          </p:cNvCxnSpPr>
          <p:nvPr/>
        </p:nvCxnSpPr>
        <p:spPr>
          <a:xfrm>
            <a:off x="11665009" y="6084729"/>
            <a:ext cx="214865" cy="0"/>
          </a:xfrm>
          <a:prstGeom prst="line">
            <a:avLst/>
          </a:prstGeom>
          <a:ln>
            <a:solidFill>
              <a:schemeClr val="bg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>
            <a:extLst>
              <a:ext uri="{FF2B5EF4-FFF2-40B4-BE49-F238E27FC236}">
                <a16:creationId xmlns:a16="http://schemas.microsoft.com/office/drawing/2014/main" id="{F15348F9-8598-BACC-64B3-DF2DC5EC617F}"/>
              </a:ext>
            </a:extLst>
          </p:cNvPr>
          <p:cNvSpPr/>
          <p:nvPr/>
        </p:nvSpPr>
        <p:spPr>
          <a:xfrm>
            <a:off x="807297" y="6211878"/>
            <a:ext cx="235864" cy="2358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缺角矩形 39">
            <a:extLst>
              <a:ext uri="{FF2B5EF4-FFF2-40B4-BE49-F238E27FC236}">
                <a16:creationId xmlns:a16="http://schemas.microsoft.com/office/drawing/2014/main" id="{EC71DB5E-180E-3FE0-C807-AED3EFC8E543}"/>
              </a:ext>
            </a:extLst>
          </p:cNvPr>
          <p:cNvSpPr/>
          <p:nvPr/>
        </p:nvSpPr>
        <p:spPr>
          <a:xfrm>
            <a:off x="6721143" y="5596405"/>
            <a:ext cx="225120" cy="225120"/>
          </a:xfrm>
          <a:prstGeom prst="plaque">
            <a:avLst>
              <a:gd name="adj" fmla="val 50000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4E67D351-4C81-4C1D-0543-B6BA4C7759FB}"/>
              </a:ext>
            </a:extLst>
          </p:cNvPr>
          <p:cNvCxnSpPr>
            <a:cxnSpLocks/>
          </p:cNvCxnSpPr>
          <p:nvPr/>
        </p:nvCxnSpPr>
        <p:spPr>
          <a:xfrm>
            <a:off x="8856663" y="6312584"/>
            <a:ext cx="8582251" cy="0"/>
          </a:xfrm>
          <a:prstGeom prst="line">
            <a:avLst/>
          </a:prstGeom>
          <a:ln w="9525">
            <a:solidFill>
              <a:schemeClr val="accent1">
                <a:alpha val="41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1A4787F3-628C-19C2-E308-E7AAE8DDAC67}"/>
              </a:ext>
            </a:extLst>
          </p:cNvPr>
          <p:cNvCxnSpPr>
            <a:cxnSpLocks/>
          </p:cNvCxnSpPr>
          <p:nvPr/>
        </p:nvCxnSpPr>
        <p:spPr>
          <a:xfrm>
            <a:off x="11879874" y="4472267"/>
            <a:ext cx="0" cy="2545666"/>
          </a:xfrm>
          <a:prstGeom prst="line">
            <a:avLst/>
          </a:prstGeom>
          <a:ln>
            <a:gradFill>
              <a:gsLst>
                <a:gs pos="97000">
                  <a:srgbClr val="F2F1EA">
                    <a:alpha val="6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42">
            <a:extLst>
              <a:ext uri="{FF2B5EF4-FFF2-40B4-BE49-F238E27FC236}">
                <a16:creationId xmlns:a16="http://schemas.microsoft.com/office/drawing/2014/main" id="{B1B50CF5-FA7D-D9D2-9E51-F462A386CF70}"/>
              </a:ext>
            </a:extLst>
          </p:cNvPr>
          <p:cNvSpPr/>
          <p:nvPr/>
        </p:nvSpPr>
        <p:spPr>
          <a:xfrm rot="584818">
            <a:off x="11758168" y="251347"/>
            <a:ext cx="267590" cy="262790"/>
          </a:xfrm>
          <a:prstGeom prst="ellipse">
            <a:avLst/>
          </a:prstGeom>
          <a:gradFill flip="none" rotWithShape="1">
            <a:gsLst>
              <a:gs pos="100000">
                <a:srgbClr val="37969B">
                  <a:alpha val="0"/>
                </a:srgbClr>
              </a:gs>
              <a:gs pos="48000">
                <a:srgbClr val="33979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786C474D-E753-442F-64F6-A296477EF7DC}"/>
              </a:ext>
            </a:extLst>
          </p:cNvPr>
          <p:cNvGrpSpPr/>
          <p:nvPr/>
        </p:nvGrpSpPr>
        <p:grpSpPr>
          <a:xfrm>
            <a:off x="11815515" y="653095"/>
            <a:ext cx="146048" cy="773492"/>
            <a:chOff x="11816669" y="665122"/>
            <a:chExt cx="146048" cy="773492"/>
          </a:xfrm>
        </p:grpSpPr>
        <p:sp>
          <p:nvSpPr>
            <p:cNvPr id="45" name="菱形 44">
              <a:extLst>
                <a:ext uri="{FF2B5EF4-FFF2-40B4-BE49-F238E27FC236}">
                  <a16:creationId xmlns:a16="http://schemas.microsoft.com/office/drawing/2014/main" id="{B9BCF51E-6117-5E88-0DD1-F145FFD71122}"/>
                </a:ext>
              </a:extLst>
            </p:cNvPr>
            <p:cNvSpPr/>
            <p:nvPr/>
          </p:nvSpPr>
          <p:spPr>
            <a:xfrm>
              <a:off x="11816669" y="665122"/>
              <a:ext cx="146048" cy="146048"/>
            </a:xfrm>
            <a:prstGeom prst="diamond">
              <a:avLst/>
            </a:prstGeom>
            <a:noFill/>
            <a:ln w="6350">
              <a:solidFill>
                <a:schemeClr val="accent2">
                  <a:lumMod val="90000"/>
                  <a:alpha val="63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45">
              <a:extLst>
                <a:ext uri="{FF2B5EF4-FFF2-40B4-BE49-F238E27FC236}">
                  <a16:creationId xmlns:a16="http://schemas.microsoft.com/office/drawing/2014/main" id="{0FDD9431-0E1E-4142-B5B8-970324BCDE3B}"/>
                </a:ext>
              </a:extLst>
            </p:cNvPr>
            <p:cNvSpPr/>
            <p:nvPr/>
          </p:nvSpPr>
          <p:spPr>
            <a:xfrm>
              <a:off x="11830296" y="1116615"/>
              <a:ext cx="123334" cy="106322"/>
            </a:xfrm>
            <a:prstGeom prst="triangle">
              <a:avLst/>
            </a:prstGeom>
            <a:noFill/>
            <a:ln w="6350">
              <a:solidFill>
                <a:schemeClr val="accent2">
                  <a:lumMod val="90000"/>
                  <a:alpha val="63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0A9B9FD2-0D3B-1573-75BE-11ED7775CEA8}"/>
                </a:ext>
              </a:extLst>
            </p:cNvPr>
            <p:cNvSpPr/>
            <p:nvPr/>
          </p:nvSpPr>
          <p:spPr>
            <a:xfrm>
              <a:off x="11835974" y="1326638"/>
              <a:ext cx="111978" cy="111976"/>
            </a:xfrm>
            <a:prstGeom prst="rect">
              <a:avLst/>
            </a:prstGeom>
            <a:noFill/>
            <a:ln w="6350">
              <a:solidFill>
                <a:schemeClr val="accent2">
                  <a:lumMod val="90000"/>
                  <a:alpha val="63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DF6254C7-DD12-5B2C-D708-A6479E904B79}"/>
                </a:ext>
              </a:extLst>
            </p:cNvPr>
            <p:cNvSpPr/>
            <p:nvPr/>
          </p:nvSpPr>
          <p:spPr>
            <a:xfrm>
              <a:off x="11833135" y="905110"/>
              <a:ext cx="117656" cy="117656"/>
            </a:xfrm>
            <a:prstGeom prst="ellipse">
              <a:avLst/>
            </a:prstGeom>
            <a:noFill/>
            <a:ln w="6350">
              <a:solidFill>
                <a:schemeClr val="accent2">
                  <a:lumMod val="90000"/>
                  <a:alpha val="63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9" name="椭圆 48">
            <a:extLst>
              <a:ext uri="{FF2B5EF4-FFF2-40B4-BE49-F238E27FC236}">
                <a16:creationId xmlns:a16="http://schemas.microsoft.com/office/drawing/2014/main" id="{794CBA71-8E25-55F7-0884-22EB42D349FD}"/>
              </a:ext>
            </a:extLst>
          </p:cNvPr>
          <p:cNvSpPr/>
          <p:nvPr/>
        </p:nvSpPr>
        <p:spPr>
          <a:xfrm>
            <a:off x="11304058" y="100942"/>
            <a:ext cx="1461282" cy="1461282"/>
          </a:xfrm>
          <a:prstGeom prst="ellipse">
            <a:avLst/>
          </a:prstGeom>
          <a:noFill/>
          <a:ln w="9525">
            <a:gradFill>
              <a:gsLst>
                <a:gs pos="65000">
                  <a:srgbClr val="A29F7E">
                    <a:alpha val="69000"/>
                  </a:srgbClr>
                </a:gs>
                <a:gs pos="0">
                  <a:srgbClr val="787B6A">
                    <a:alpha val="0"/>
                  </a:srgbClr>
                </a:gs>
                <a:gs pos="21000">
                  <a:schemeClr val="bg2">
                    <a:lumMod val="75000"/>
                    <a:alpha val="43000"/>
                  </a:schemeClr>
                </a:gs>
                <a:gs pos="52983">
                  <a:srgbClr val="CCCAB7">
                    <a:alpha val="0"/>
                  </a:srgbClr>
                </a:gs>
                <a:gs pos="41000">
                  <a:srgbClr val="ABA98D">
                    <a:alpha val="58000"/>
                  </a:srgbClr>
                </a:gs>
                <a:gs pos="74794">
                  <a:srgbClr val="C5C2AD">
                    <a:alpha val="0"/>
                  </a:srgbClr>
                </a:gs>
                <a:gs pos="64000">
                  <a:srgbClr val="A29F7E">
                    <a:alpha val="58000"/>
                  </a:srgbClr>
                </a:gs>
                <a:gs pos="100000">
                  <a:srgbClr val="A29F7E">
                    <a:alpha val="58000"/>
                  </a:srgbClr>
                </a:gs>
              </a:gsLst>
              <a:lin ang="5400000" scaled="1"/>
            </a:gra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6BBFCDD9-3683-2587-E0D1-9837A4BE627A}"/>
              </a:ext>
            </a:extLst>
          </p:cNvPr>
          <p:cNvSpPr/>
          <p:nvPr/>
        </p:nvSpPr>
        <p:spPr>
          <a:xfrm>
            <a:off x="10672048" y="-719841"/>
            <a:ext cx="2451442" cy="2451442"/>
          </a:xfrm>
          <a:prstGeom prst="ellipse">
            <a:avLst/>
          </a:prstGeom>
          <a:noFill/>
          <a:ln w="9525">
            <a:gradFill>
              <a:gsLst>
                <a:gs pos="85000">
                  <a:srgbClr val="A29F7E">
                    <a:alpha val="69000"/>
                  </a:srgbClr>
                </a:gs>
                <a:gs pos="0">
                  <a:srgbClr val="787B6A">
                    <a:alpha val="0"/>
                  </a:srgbClr>
                </a:gs>
                <a:gs pos="21000">
                  <a:schemeClr val="bg2">
                    <a:lumMod val="75000"/>
                    <a:alpha val="43000"/>
                  </a:schemeClr>
                </a:gs>
                <a:gs pos="52983">
                  <a:srgbClr val="CCCAB7">
                    <a:alpha val="0"/>
                  </a:srgbClr>
                </a:gs>
                <a:gs pos="41000">
                  <a:srgbClr val="ABA98D">
                    <a:alpha val="58000"/>
                  </a:srgbClr>
                </a:gs>
                <a:gs pos="74794">
                  <a:srgbClr val="C5C2AD">
                    <a:alpha val="0"/>
                  </a:srgbClr>
                </a:gs>
                <a:gs pos="64000">
                  <a:srgbClr val="A29F7E">
                    <a:alpha val="58000"/>
                  </a:srgbClr>
                </a:gs>
                <a:gs pos="100000">
                  <a:srgbClr val="A29F7E">
                    <a:alpha val="58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ABCFE00A-DF0F-72BE-5527-E76AB32F1025}"/>
              </a:ext>
            </a:extLst>
          </p:cNvPr>
          <p:cNvCxnSpPr>
            <a:cxnSpLocks/>
          </p:cNvCxnSpPr>
          <p:nvPr/>
        </p:nvCxnSpPr>
        <p:spPr>
          <a:xfrm flipH="1" flipV="1">
            <a:off x="8750458" y="-68435"/>
            <a:ext cx="4183599" cy="1525843"/>
          </a:xfrm>
          <a:prstGeom prst="line">
            <a:avLst/>
          </a:prstGeom>
          <a:ln>
            <a:gradFill>
              <a:gsLst>
                <a:gs pos="97000">
                  <a:srgbClr val="F2F1EA">
                    <a:alpha val="0"/>
                  </a:srgbClr>
                </a:gs>
                <a:gs pos="0">
                  <a:schemeClr val="accent1">
                    <a:lumMod val="5000"/>
                    <a:lumOff val="95000"/>
                    <a:alpha val="58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6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5" dur="1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2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2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2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2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8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89" dur="6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0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2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2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" presetClass="pat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6.25E-7 -2.59259E-6 C -0.00182 -0.0449 0.01693 -0.08426 0.04167 -0.08727 C 0.06641 -0.09028 0.08815 -0.05625 0.08984 -0.01111 C 0.09167 0.03357 0.07279 0.07222 0.04818 0.07523 C 0.02331 0.07824 0.00182 0.04491 -6.25E-7 -2.59259E-6 Z " pathEditMode="relative" rAng="15960000" ptsTypes="AAAAA">
                                      <p:cBhvr>
                                        <p:cTn id="104" dur="2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92" y="-602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1" grpId="0" animBg="1"/>
      <p:bldP spid="31" grpId="1" animBg="1"/>
      <p:bldP spid="33" grpId="0" animBg="1"/>
      <p:bldP spid="34" grpId="0" animBg="1"/>
      <p:bldP spid="34" grpId="1" animBg="1"/>
      <p:bldP spid="35" grpId="0" animBg="1"/>
      <p:bldP spid="35" grpId="1" animBg="1"/>
      <p:bldP spid="36" grpId="0" animBg="1"/>
      <p:bldP spid="39" grpId="0" animBg="1"/>
      <p:bldP spid="39" grpId="1" animBg="1"/>
      <p:bldP spid="40" grpId="0" animBg="1"/>
      <p:bldP spid="43" grpId="0" animBg="1"/>
      <p:bldP spid="49" grpId="0" animBg="1"/>
      <p:bldP spid="49" grpId="1" animBg="1"/>
      <p:bldP spid="5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>
            <a:extLst>
              <a:ext uri="{FF2B5EF4-FFF2-40B4-BE49-F238E27FC236}">
                <a16:creationId xmlns:a16="http://schemas.microsoft.com/office/drawing/2014/main" id="{CE121421-CB71-D756-10B8-B720079A1489}"/>
              </a:ext>
            </a:extLst>
          </p:cNvPr>
          <p:cNvCxnSpPr>
            <a:cxnSpLocks/>
          </p:cNvCxnSpPr>
          <p:nvPr/>
        </p:nvCxnSpPr>
        <p:spPr>
          <a:xfrm>
            <a:off x="-108857" y="6402387"/>
            <a:ext cx="4311276" cy="0"/>
          </a:xfrm>
          <a:prstGeom prst="straightConnector1">
            <a:avLst/>
          </a:prstGeom>
          <a:ln>
            <a:solidFill>
              <a:srgbClr val="A29F7E">
                <a:alpha val="68000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3D07221D-A7DC-5DBB-47A0-7F8D79435F87}"/>
              </a:ext>
            </a:extLst>
          </p:cNvPr>
          <p:cNvCxnSpPr>
            <a:cxnSpLocks/>
          </p:cNvCxnSpPr>
          <p:nvPr/>
        </p:nvCxnSpPr>
        <p:spPr>
          <a:xfrm flipV="1">
            <a:off x="334963" y="3307556"/>
            <a:ext cx="0" cy="3731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648EA5B1-BE65-8508-C4CA-F04B93AB60A0}"/>
              </a:ext>
            </a:extLst>
          </p:cNvPr>
          <p:cNvSpPr/>
          <p:nvPr/>
        </p:nvSpPr>
        <p:spPr>
          <a:xfrm>
            <a:off x="113030" y="4969510"/>
            <a:ext cx="1857828" cy="1857828"/>
          </a:xfrm>
          <a:prstGeom prst="ellipse">
            <a:avLst/>
          </a:prstGeom>
          <a:noFill/>
          <a:ln w="15875">
            <a:gradFill>
              <a:gsLst>
                <a:gs pos="85000">
                  <a:srgbClr val="A29F7E">
                    <a:alpha val="69000"/>
                  </a:srgbClr>
                </a:gs>
                <a:gs pos="0">
                  <a:srgbClr val="787B6A">
                    <a:alpha val="0"/>
                  </a:srgbClr>
                </a:gs>
                <a:gs pos="21000">
                  <a:schemeClr val="bg2">
                    <a:lumMod val="75000"/>
                  </a:schemeClr>
                </a:gs>
                <a:gs pos="52983">
                  <a:srgbClr val="CCCAB7">
                    <a:alpha val="0"/>
                  </a:srgbClr>
                </a:gs>
                <a:gs pos="41000">
                  <a:srgbClr val="ABA98D"/>
                </a:gs>
                <a:gs pos="74794">
                  <a:srgbClr val="C5C2AD">
                    <a:alpha val="0"/>
                  </a:srgbClr>
                </a:gs>
                <a:gs pos="64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8AF6DFE-FCBF-78E3-8214-C0B576246B98}"/>
              </a:ext>
            </a:extLst>
          </p:cNvPr>
          <p:cNvSpPr/>
          <p:nvPr/>
        </p:nvSpPr>
        <p:spPr>
          <a:xfrm>
            <a:off x="334963" y="5655437"/>
            <a:ext cx="1349828" cy="1349828"/>
          </a:xfrm>
          <a:prstGeom prst="ellipse">
            <a:avLst/>
          </a:prstGeom>
          <a:noFill/>
          <a:ln w="15875">
            <a:gradFill>
              <a:gsLst>
                <a:gs pos="85000">
                  <a:srgbClr val="A29F7E">
                    <a:alpha val="69000"/>
                  </a:srgbClr>
                </a:gs>
                <a:gs pos="0">
                  <a:srgbClr val="787B6A">
                    <a:alpha val="0"/>
                  </a:srgbClr>
                </a:gs>
                <a:gs pos="21000">
                  <a:schemeClr val="bg2">
                    <a:lumMod val="75000"/>
                  </a:schemeClr>
                </a:gs>
                <a:gs pos="52983">
                  <a:srgbClr val="CCCAB7">
                    <a:alpha val="0"/>
                  </a:srgbClr>
                </a:gs>
                <a:gs pos="41000">
                  <a:srgbClr val="ABA98D"/>
                </a:gs>
                <a:gs pos="74794">
                  <a:srgbClr val="C5C2AD">
                    <a:alpha val="0"/>
                  </a:srgbClr>
                </a:gs>
                <a:gs pos="64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18F6FB1D-E69D-6F97-ECD1-E8F1A7C633FF}"/>
              </a:ext>
            </a:extLst>
          </p:cNvPr>
          <p:cNvSpPr/>
          <p:nvPr/>
        </p:nvSpPr>
        <p:spPr>
          <a:xfrm>
            <a:off x="-986972" y="4702627"/>
            <a:ext cx="3077030" cy="3077030"/>
          </a:xfrm>
          <a:prstGeom prst="ellipse">
            <a:avLst/>
          </a:prstGeom>
          <a:noFill/>
          <a:ln w="15875">
            <a:gradFill>
              <a:gsLst>
                <a:gs pos="85000">
                  <a:srgbClr val="A29F7E">
                    <a:alpha val="69000"/>
                  </a:srgbClr>
                </a:gs>
                <a:gs pos="0">
                  <a:srgbClr val="787B6A">
                    <a:alpha val="0"/>
                  </a:srgbClr>
                </a:gs>
                <a:gs pos="21000">
                  <a:schemeClr val="bg2">
                    <a:lumMod val="75000"/>
                  </a:schemeClr>
                </a:gs>
                <a:gs pos="52983">
                  <a:srgbClr val="CCCAB7">
                    <a:alpha val="0"/>
                  </a:srgbClr>
                </a:gs>
                <a:gs pos="41000">
                  <a:srgbClr val="ABA98D"/>
                </a:gs>
                <a:gs pos="74794">
                  <a:srgbClr val="C5C2AD">
                    <a:alpha val="0"/>
                  </a:srgbClr>
                </a:gs>
                <a:gs pos="64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E926B68-9298-5499-CB82-065CBD0BD439}"/>
              </a:ext>
            </a:extLst>
          </p:cNvPr>
          <p:cNvSpPr txBox="1"/>
          <p:nvPr/>
        </p:nvSpPr>
        <p:spPr>
          <a:xfrm>
            <a:off x="3698494" y="5996712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accent1">
                    <a:alpha val="40000"/>
                  </a:schemeClr>
                </a:solidFill>
              </a:rPr>
              <a:t>x</a:t>
            </a:r>
            <a:endParaRPr lang="zh-CN" altLang="en-US" sz="2000" dirty="0">
              <a:solidFill>
                <a:schemeClr val="accent1">
                  <a:alpha val="40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B401312-4205-7A1A-EBFD-C17FC2B36D28}"/>
              </a:ext>
            </a:extLst>
          </p:cNvPr>
          <p:cNvSpPr txBox="1"/>
          <p:nvPr/>
        </p:nvSpPr>
        <p:spPr>
          <a:xfrm>
            <a:off x="403789" y="3175903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accent1">
                    <a:alpha val="40000"/>
                  </a:schemeClr>
                </a:solidFill>
              </a:rPr>
              <a:t>y</a:t>
            </a:r>
            <a:endParaRPr lang="zh-CN" altLang="en-US" sz="2000" dirty="0">
              <a:solidFill>
                <a:schemeClr val="accent1">
                  <a:alpha val="40000"/>
                </a:schemeClr>
              </a:solidFill>
            </a:endParaRP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027CE781-E692-EBA0-6BD8-9C1C298A0244}"/>
              </a:ext>
            </a:extLst>
          </p:cNvPr>
          <p:cNvSpPr/>
          <p:nvPr/>
        </p:nvSpPr>
        <p:spPr>
          <a:xfrm rot="19604543">
            <a:off x="1544457" y="5207316"/>
            <a:ext cx="294094" cy="253528"/>
          </a:xfrm>
          <a:prstGeom prst="triangle">
            <a:avLst>
              <a:gd name="adj" fmla="val 3664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2317D4CB-C5CA-1E58-A408-F8F8BECFDDB4}"/>
              </a:ext>
            </a:extLst>
          </p:cNvPr>
          <p:cNvSpPr/>
          <p:nvPr/>
        </p:nvSpPr>
        <p:spPr>
          <a:xfrm rot="2235213">
            <a:off x="885220" y="4257992"/>
            <a:ext cx="180046" cy="155212"/>
          </a:xfrm>
          <a:prstGeom prst="triangle">
            <a:avLst>
              <a:gd name="adj" fmla="val 36640"/>
            </a:avLst>
          </a:prstGeom>
          <a:solidFill>
            <a:schemeClr val="bg2">
              <a:alpha val="58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0B2A180-A75C-54ED-8C62-8D958CB24404}"/>
              </a:ext>
            </a:extLst>
          </p:cNvPr>
          <p:cNvGrpSpPr/>
          <p:nvPr/>
        </p:nvGrpSpPr>
        <p:grpSpPr>
          <a:xfrm rot="8977732">
            <a:off x="10961603" y="5090220"/>
            <a:ext cx="1002776" cy="1002778"/>
            <a:chOff x="2709830" y="819807"/>
            <a:chExt cx="1349528" cy="1349528"/>
          </a:xfrm>
          <a:noFill/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43021B2C-2E5A-95C8-CE0C-55114D271003}"/>
                </a:ext>
              </a:extLst>
            </p:cNvPr>
            <p:cNvSpPr/>
            <p:nvPr/>
          </p:nvSpPr>
          <p:spPr>
            <a:xfrm>
              <a:off x="3054438" y="1164415"/>
              <a:ext cx="660312" cy="660312"/>
            </a:xfrm>
            <a:prstGeom prst="ellipse">
              <a:avLst/>
            </a:prstGeom>
            <a:grpFill/>
            <a:ln w="9525">
              <a:gradFill>
                <a:gsLst>
                  <a:gs pos="38000">
                    <a:srgbClr val="E9E4D5">
                      <a:alpha val="200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9000">
                    <a:schemeClr val="accent2">
                      <a:lumMod val="90000"/>
                      <a:alpha val="17000"/>
                    </a:schemeClr>
                  </a:gs>
                  <a:gs pos="8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3B5270F3-4C60-1D36-3168-5D25B4DC285A}"/>
                </a:ext>
              </a:extLst>
            </p:cNvPr>
            <p:cNvSpPr/>
            <p:nvPr/>
          </p:nvSpPr>
          <p:spPr>
            <a:xfrm>
              <a:off x="2986175" y="1096152"/>
              <a:ext cx="796838" cy="796838"/>
            </a:xfrm>
            <a:prstGeom prst="ellipse">
              <a:avLst/>
            </a:prstGeom>
            <a:grpFill/>
            <a:ln w="9525">
              <a:gradFill>
                <a:gsLst>
                  <a:gs pos="38000">
                    <a:srgbClr val="E9E4D5">
                      <a:alpha val="200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9000">
                    <a:schemeClr val="accent2">
                      <a:lumMod val="90000"/>
                      <a:alpha val="17000"/>
                    </a:schemeClr>
                  </a:gs>
                  <a:gs pos="8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E96227C1-25F0-393C-A305-A53EB0F21E61}"/>
                </a:ext>
              </a:extLst>
            </p:cNvPr>
            <p:cNvSpPr/>
            <p:nvPr/>
          </p:nvSpPr>
          <p:spPr>
            <a:xfrm>
              <a:off x="2915427" y="1025404"/>
              <a:ext cx="938334" cy="938334"/>
            </a:xfrm>
            <a:prstGeom prst="ellipse">
              <a:avLst/>
            </a:prstGeom>
            <a:grpFill/>
            <a:ln w="9525">
              <a:gradFill>
                <a:gsLst>
                  <a:gs pos="38000">
                    <a:srgbClr val="E9E4D5">
                      <a:alpha val="200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9000">
                    <a:schemeClr val="accent2">
                      <a:lumMod val="90000"/>
                      <a:alpha val="17000"/>
                    </a:schemeClr>
                  </a:gs>
                  <a:gs pos="8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AA3CBA64-F780-AC77-B88B-65765D0BE0E7}"/>
                </a:ext>
              </a:extLst>
            </p:cNvPr>
            <p:cNvSpPr/>
            <p:nvPr/>
          </p:nvSpPr>
          <p:spPr>
            <a:xfrm>
              <a:off x="2779198" y="889175"/>
              <a:ext cx="1210792" cy="1210792"/>
            </a:xfrm>
            <a:prstGeom prst="ellipse">
              <a:avLst/>
            </a:prstGeom>
            <a:grpFill/>
            <a:ln w="9525">
              <a:gradFill>
                <a:gsLst>
                  <a:gs pos="38000">
                    <a:srgbClr val="E9E4D5">
                      <a:alpha val="200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9000">
                    <a:schemeClr val="accent2">
                      <a:lumMod val="90000"/>
                      <a:alpha val="17000"/>
                    </a:schemeClr>
                  </a:gs>
                  <a:gs pos="8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089A4612-2A53-A0FE-CD66-FA368E78E58B}"/>
                </a:ext>
              </a:extLst>
            </p:cNvPr>
            <p:cNvSpPr/>
            <p:nvPr/>
          </p:nvSpPr>
          <p:spPr>
            <a:xfrm>
              <a:off x="2709830" y="819807"/>
              <a:ext cx="1349528" cy="1349528"/>
            </a:xfrm>
            <a:prstGeom prst="ellipse">
              <a:avLst/>
            </a:prstGeom>
            <a:grpFill/>
            <a:ln w="9525">
              <a:gradFill>
                <a:gsLst>
                  <a:gs pos="38000">
                    <a:srgbClr val="E9E4D5">
                      <a:alpha val="200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9000">
                    <a:schemeClr val="accent2">
                      <a:lumMod val="90000"/>
                      <a:alpha val="17000"/>
                    </a:schemeClr>
                  </a:gs>
                  <a:gs pos="8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DFD58C20-3DDF-1F2E-7297-3DEC78DD52C5}"/>
                </a:ext>
              </a:extLst>
            </p:cNvPr>
            <p:cNvSpPr/>
            <p:nvPr/>
          </p:nvSpPr>
          <p:spPr>
            <a:xfrm>
              <a:off x="2845577" y="955554"/>
              <a:ext cx="1078034" cy="1078034"/>
            </a:xfrm>
            <a:prstGeom prst="ellipse">
              <a:avLst/>
            </a:prstGeom>
            <a:grpFill/>
            <a:ln w="9525">
              <a:gradFill>
                <a:gsLst>
                  <a:gs pos="38000">
                    <a:srgbClr val="E9E4D5">
                      <a:alpha val="200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9000">
                    <a:schemeClr val="accent2">
                      <a:lumMod val="90000"/>
                      <a:alpha val="17000"/>
                    </a:schemeClr>
                  </a:gs>
                  <a:gs pos="8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235BBDA1-1FE6-B019-A039-FDC9A422F1C8}"/>
                </a:ext>
              </a:extLst>
            </p:cNvPr>
            <p:cNvSpPr/>
            <p:nvPr/>
          </p:nvSpPr>
          <p:spPr>
            <a:xfrm>
              <a:off x="3122700" y="1232677"/>
              <a:ext cx="523788" cy="523788"/>
            </a:xfrm>
            <a:prstGeom prst="ellipse">
              <a:avLst/>
            </a:prstGeom>
            <a:grpFill/>
            <a:ln w="9525">
              <a:gradFill>
                <a:gsLst>
                  <a:gs pos="38000">
                    <a:srgbClr val="E9E4D5">
                      <a:alpha val="200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9000">
                    <a:schemeClr val="accent2">
                      <a:lumMod val="90000"/>
                      <a:alpha val="17000"/>
                    </a:schemeClr>
                  </a:gs>
                  <a:gs pos="8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1515F5BA-24B2-BBD0-CBB1-A26122D1C327}"/>
                </a:ext>
              </a:extLst>
            </p:cNvPr>
            <p:cNvSpPr/>
            <p:nvPr/>
          </p:nvSpPr>
          <p:spPr>
            <a:xfrm>
              <a:off x="3194138" y="1304115"/>
              <a:ext cx="380912" cy="380912"/>
            </a:xfrm>
            <a:prstGeom prst="ellipse">
              <a:avLst/>
            </a:prstGeom>
            <a:grpFill/>
            <a:ln w="9525">
              <a:gradFill>
                <a:gsLst>
                  <a:gs pos="38000">
                    <a:srgbClr val="E9E4D5">
                      <a:alpha val="200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9000">
                    <a:schemeClr val="accent2">
                      <a:lumMod val="90000"/>
                      <a:alpha val="17000"/>
                    </a:schemeClr>
                  </a:gs>
                  <a:gs pos="8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771E0A00-06C9-E2BD-D859-03FC00CBE2FA}"/>
                </a:ext>
              </a:extLst>
            </p:cNvPr>
            <p:cNvSpPr/>
            <p:nvPr/>
          </p:nvSpPr>
          <p:spPr>
            <a:xfrm>
              <a:off x="3256740" y="1366717"/>
              <a:ext cx="255708" cy="255708"/>
            </a:xfrm>
            <a:prstGeom prst="ellipse">
              <a:avLst/>
            </a:prstGeom>
            <a:grpFill/>
            <a:ln w="9525">
              <a:gradFill>
                <a:gsLst>
                  <a:gs pos="38000">
                    <a:srgbClr val="E9E4D5">
                      <a:alpha val="200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9000">
                    <a:schemeClr val="accent2">
                      <a:lumMod val="90000"/>
                      <a:alpha val="17000"/>
                    </a:schemeClr>
                  </a:gs>
                  <a:gs pos="8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71D11E7-FCB6-3829-BEC2-042D3AFF22F2}"/>
              </a:ext>
            </a:extLst>
          </p:cNvPr>
          <p:cNvGrpSpPr/>
          <p:nvPr/>
        </p:nvGrpSpPr>
        <p:grpSpPr>
          <a:xfrm rot="10800000">
            <a:off x="11120453" y="5525630"/>
            <a:ext cx="1341422" cy="1341424"/>
            <a:chOff x="2709830" y="819807"/>
            <a:chExt cx="1349528" cy="1349528"/>
          </a:xfrm>
          <a:noFill/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E928195D-D0D9-1CED-3A7A-DF2396FF183E}"/>
                </a:ext>
              </a:extLst>
            </p:cNvPr>
            <p:cNvSpPr/>
            <p:nvPr/>
          </p:nvSpPr>
          <p:spPr>
            <a:xfrm>
              <a:off x="3054438" y="1164415"/>
              <a:ext cx="660312" cy="660312"/>
            </a:xfrm>
            <a:prstGeom prst="ellipse">
              <a:avLst/>
            </a:prstGeom>
            <a:grpFill/>
            <a:ln>
              <a:gradFill>
                <a:gsLst>
                  <a:gs pos="0">
                    <a:schemeClr val="accent2">
                      <a:lumMod val="90000"/>
                      <a:alpha val="17000"/>
                    </a:schemeClr>
                  </a:gs>
                  <a:gs pos="5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2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BE5CBFAF-34EE-7CDF-BBA4-50881A1844ED}"/>
                </a:ext>
              </a:extLst>
            </p:cNvPr>
            <p:cNvSpPr/>
            <p:nvPr/>
          </p:nvSpPr>
          <p:spPr>
            <a:xfrm>
              <a:off x="2986175" y="1096152"/>
              <a:ext cx="796838" cy="796838"/>
            </a:xfrm>
            <a:prstGeom prst="ellipse">
              <a:avLst/>
            </a:prstGeom>
            <a:grpFill/>
            <a:ln>
              <a:gradFill>
                <a:gsLst>
                  <a:gs pos="0">
                    <a:schemeClr val="accent2">
                      <a:lumMod val="90000"/>
                      <a:alpha val="17000"/>
                    </a:schemeClr>
                  </a:gs>
                  <a:gs pos="5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2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4E0D2187-9E29-EE63-2C30-FB37DECE6F3D}"/>
                </a:ext>
              </a:extLst>
            </p:cNvPr>
            <p:cNvSpPr/>
            <p:nvPr/>
          </p:nvSpPr>
          <p:spPr>
            <a:xfrm>
              <a:off x="2915427" y="1025404"/>
              <a:ext cx="938334" cy="938334"/>
            </a:xfrm>
            <a:prstGeom prst="ellipse">
              <a:avLst/>
            </a:prstGeom>
            <a:grpFill/>
            <a:ln>
              <a:gradFill>
                <a:gsLst>
                  <a:gs pos="0">
                    <a:schemeClr val="accent2">
                      <a:lumMod val="90000"/>
                      <a:alpha val="17000"/>
                    </a:schemeClr>
                  </a:gs>
                  <a:gs pos="5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2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45EDAB4F-4533-CC6B-E077-AD8FCE1FA945}"/>
                </a:ext>
              </a:extLst>
            </p:cNvPr>
            <p:cNvSpPr/>
            <p:nvPr/>
          </p:nvSpPr>
          <p:spPr>
            <a:xfrm>
              <a:off x="2779198" y="889175"/>
              <a:ext cx="1210792" cy="1210792"/>
            </a:xfrm>
            <a:prstGeom prst="ellipse">
              <a:avLst/>
            </a:prstGeom>
            <a:grpFill/>
            <a:ln>
              <a:gradFill>
                <a:gsLst>
                  <a:gs pos="0">
                    <a:schemeClr val="accent2">
                      <a:lumMod val="90000"/>
                      <a:alpha val="17000"/>
                    </a:schemeClr>
                  </a:gs>
                  <a:gs pos="5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2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86F938FC-EDEE-783D-350E-EA88E338BFCE}"/>
                </a:ext>
              </a:extLst>
            </p:cNvPr>
            <p:cNvSpPr/>
            <p:nvPr/>
          </p:nvSpPr>
          <p:spPr>
            <a:xfrm>
              <a:off x="2709830" y="819807"/>
              <a:ext cx="1349528" cy="1349528"/>
            </a:xfrm>
            <a:prstGeom prst="ellipse">
              <a:avLst/>
            </a:prstGeom>
            <a:grpFill/>
            <a:ln>
              <a:gradFill>
                <a:gsLst>
                  <a:gs pos="0">
                    <a:schemeClr val="accent2">
                      <a:lumMod val="90000"/>
                      <a:alpha val="17000"/>
                    </a:schemeClr>
                  </a:gs>
                  <a:gs pos="5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2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B0C0084C-0699-D276-83C0-38101FCB3956}"/>
                </a:ext>
              </a:extLst>
            </p:cNvPr>
            <p:cNvSpPr/>
            <p:nvPr/>
          </p:nvSpPr>
          <p:spPr>
            <a:xfrm>
              <a:off x="2845577" y="955554"/>
              <a:ext cx="1078034" cy="1078034"/>
            </a:xfrm>
            <a:prstGeom prst="ellipse">
              <a:avLst/>
            </a:prstGeom>
            <a:grpFill/>
            <a:ln>
              <a:gradFill>
                <a:gsLst>
                  <a:gs pos="0">
                    <a:schemeClr val="accent2">
                      <a:lumMod val="90000"/>
                      <a:alpha val="17000"/>
                    </a:schemeClr>
                  </a:gs>
                  <a:gs pos="5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2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36F6C897-A242-BC49-81BE-18BFA8720C0A}"/>
                </a:ext>
              </a:extLst>
            </p:cNvPr>
            <p:cNvSpPr/>
            <p:nvPr/>
          </p:nvSpPr>
          <p:spPr>
            <a:xfrm>
              <a:off x="3122700" y="1232677"/>
              <a:ext cx="523788" cy="523788"/>
            </a:xfrm>
            <a:prstGeom prst="ellipse">
              <a:avLst/>
            </a:prstGeom>
            <a:grpFill/>
            <a:ln>
              <a:gradFill>
                <a:gsLst>
                  <a:gs pos="0">
                    <a:schemeClr val="accent2">
                      <a:lumMod val="90000"/>
                      <a:alpha val="17000"/>
                    </a:schemeClr>
                  </a:gs>
                  <a:gs pos="5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2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07BC1341-F4B0-5A75-DB29-403D98CC76BC}"/>
                </a:ext>
              </a:extLst>
            </p:cNvPr>
            <p:cNvSpPr/>
            <p:nvPr/>
          </p:nvSpPr>
          <p:spPr>
            <a:xfrm>
              <a:off x="3194138" y="1304115"/>
              <a:ext cx="380912" cy="380912"/>
            </a:xfrm>
            <a:prstGeom prst="ellipse">
              <a:avLst/>
            </a:prstGeom>
            <a:grpFill/>
            <a:ln>
              <a:gradFill>
                <a:gsLst>
                  <a:gs pos="0">
                    <a:schemeClr val="accent2">
                      <a:lumMod val="90000"/>
                      <a:alpha val="17000"/>
                    </a:schemeClr>
                  </a:gs>
                  <a:gs pos="5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2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27AFC1C8-304F-BB80-8A11-317947E19EFB}"/>
                </a:ext>
              </a:extLst>
            </p:cNvPr>
            <p:cNvSpPr/>
            <p:nvPr/>
          </p:nvSpPr>
          <p:spPr>
            <a:xfrm>
              <a:off x="3256739" y="1366718"/>
              <a:ext cx="255708" cy="255708"/>
            </a:xfrm>
            <a:prstGeom prst="ellipse">
              <a:avLst/>
            </a:prstGeom>
            <a:grpFill/>
            <a:ln>
              <a:gradFill>
                <a:gsLst>
                  <a:gs pos="0">
                    <a:schemeClr val="accent2">
                      <a:lumMod val="90000"/>
                      <a:alpha val="17000"/>
                    </a:schemeClr>
                  </a:gs>
                  <a:gs pos="5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2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5622A19-E3C4-1C61-CE64-90BE2F1AE6DC}"/>
              </a:ext>
            </a:extLst>
          </p:cNvPr>
          <p:cNvGrpSpPr/>
          <p:nvPr/>
        </p:nvGrpSpPr>
        <p:grpSpPr>
          <a:xfrm rot="10057490">
            <a:off x="10531253" y="6604649"/>
            <a:ext cx="818390" cy="818392"/>
            <a:chOff x="2709830" y="819807"/>
            <a:chExt cx="1349528" cy="1349528"/>
          </a:xfrm>
          <a:noFill/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F59D5F5B-5FD8-4B08-2EA2-0F4A85D1225A}"/>
                </a:ext>
              </a:extLst>
            </p:cNvPr>
            <p:cNvSpPr/>
            <p:nvPr/>
          </p:nvSpPr>
          <p:spPr>
            <a:xfrm>
              <a:off x="3054438" y="1164415"/>
              <a:ext cx="660312" cy="660312"/>
            </a:xfrm>
            <a:prstGeom prst="ellipse">
              <a:avLst/>
            </a:prstGeom>
            <a:grpFill/>
            <a:ln w="6350">
              <a:gradFill>
                <a:gsLst>
                  <a:gs pos="33000">
                    <a:srgbClr val="E9E4D5">
                      <a:alpha val="200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9000">
                    <a:schemeClr val="accent2">
                      <a:lumMod val="90000"/>
                      <a:alpha val="17000"/>
                    </a:schemeClr>
                  </a:gs>
                  <a:gs pos="8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D7FFAF2F-3149-851D-786E-4ECCB037C2B4}"/>
                </a:ext>
              </a:extLst>
            </p:cNvPr>
            <p:cNvSpPr/>
            <p:nvPr/>
          </p:nvSpPr>
          <p:spPr>
            <a:xfrm>
              <a:off x="2986175" y="1096152"/>
              <a:ext cx="796838" cy="796838"/>
            </a:xfrm>
            <a:prstGeom prst="ellipse">
              <a:avLst/>
            </a:prstGeom>
            <a:grpFill/>
            <a:ln w="6350">
              <a:gradFill>
                <a:gsLst>
                  <a:gs pos="33000">
                    <a:srgbClr val="E9E4D5">
                      <a:alpha val="200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9000">
                    <a:schemeClr val="accent2">
                      <a:lumMod val="90000"/>
                      <a:alpha val="17000"/>
                    </a:schemeClr>
                  </a:gs>
                  <a:gs pos="8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859EE6EC-79BA-F6D6-F5B2-D79659B404C2}"/>
                </a:ext>
              </a:extLst>
            </p:cNvPr>
            <p:cNvSpPr/>
            <p:nvPr/>
          </p:nvSpPr>
          <p:spPr>
            <a:xfrm>
              <a:off x="2915427" y="1025404"/>
              <a:ext cx="938334" cy="938334"/>
            </a:xfrm>
            <a:prstGeom prst="ellipse">
              <a:avLst/>
            </a:prstGeom>
            <a:grpFill/>
            <a:ln w="6350">
              <a:gradFill>
                <a:gsLst>
                  <a:gs pos="33000">
                    <a:srgbClr val="E9E4D5">
                      <a:alpha val="200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9000">
                    <a:schemeClr val="accent2">
                      <a:lumMod val="90000"/>
                      <a:alpha val="17000"/>
                    </a:schemeClr>
                  </a:gs>
                  <a:gs pos="8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CBFE25B9-E97F-2C30-23DA-B8DC30896CB4}"/>
                </a:ext>
              </a:extLst>
            </p:cNvPr>
            <p:cNvSpPr/>
            <p:nvPr/>
          </p:nvSpPr>
          <p:spPr>
            <a:xfrm>
              <a:off x="2779198" y="889175"/>
              <a:ext cx="1210792" cy="1210792"/>
            </a:xfrm>
            <a:prstGeom prst="ellipse">
              <a:avLst/>
            </a:prstGeom>
            <a:grpFill/>
            <a:ln w="6350">
              <a:gradFill>
                <a:gsLst>
                  <a:gs pos="33000">
                    <a:srgbClr val="E9E4D5">
                      <a:alpha val="200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9000">
                    <a:schemeClr val="accent2">
                      <a:lumMod val="90000"/>
                      <a:alpha val="17000"/>
                    </a:schemeClr>
                  </a:gs>
                  <a:gs pos="8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378F26FB-1985-61D7-1AA2-D099042249DE}"/>
                </a:ext>
              </a:extLst>
            </p:cNvPr>
            <p:cNvSpPr/>
            <p:nvPr/>
          </p:nvSpPr>
          <p:spPr>
            <a:xfrm>
              <a:off x="2709830" y="819807"/>
              <a:ext cx="1349528" cy="1349528"/>
            </a:xfrm>
            <a:prstGeom prst="ellipse">
              <a:avLst/>
            </a:prstGeom>
            <a:grpFill/>
            <a:ln w="6350">
              <a:gradFill>
                <a:gsLst>
                  <a:gs pos="33000">
                    <a:srgbClr val="E9E4D5">
                      <a:alpha val="200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9000">
                    <a:schemeClr val="accent2">
                      <a:lumMod val="90000"/>
                      <a:alpha val="17000"/>
                    </a:schemeClr>
                  </a:gs>
                  <a:gs pos="8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00F9732A-13F6-3992-1BE0-984F36CDE60A}"/>
                </a:ext>
              </a:extLst>
            </p:cNvPr>
            <p:cNvSpPr/>
            <p:nvPr/>
          </p:nvSpPr>
          <p:spPr>
            <a:xfrm>
              <a:off x="2845577" y="955554"/>
              <a:ext cx="1078034" cy="1078034"/>
            </a:xfrm>
            <a:prstGeom prst="ellipse">
              <a:avLst/>
            </a:prstGeom>
            <a:grpFill/>
            <a:ln w="6350">
              <a:gradFill>
                <a:gsLst>
                  <a:gs pos="33000">
                    <a:srgbClr val="E9E4D5">
                      <a:alpha val="200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9000">
                    <a:schemeClr val="accent2">
                      <a:lumMod val="90000"/>
                      <a:alpha val="17000"/>
                    </a:schemeClr>
                  </a:gs>
                  <a:gs pos="8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75032B2B-6284-66BE-817A-9631E012F9D7}"/>
                </a:ext>
              </a:extLst>
            </p:cNvPr>
            <p:cNvSpPr/>
            <p:nvPr/>
          </p:nvSpPr>
          <p:spPr>
            <a:xfrm>
              <a:off x="3122700" y="1232677"/>
              <a:ext cx="523788" cy="523788"/>
            </a:xfrm>
            <a:prstGeom prst="ellipse">
              <a:avLst/>
            </a:prstGeom>
            <a:grpFill/>
            <a:ln w="6350">
              <a:gradFill>
                <a:gsLst>
                  <a:gs pos="33000">
                    <a:srgbClr val="E9E4D5">
                      <a:alpha val="200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9000">
                    <a:schemeClr val="accent2">
                      <a:lumMod val="90000"/>
                      <a:alpha val="17000"/>
                    </a:schemeClr>
                  </a:gs>
                  <a:gs pos="8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1300284B-ED3B-EE3B-0D65-FF7DE7976A0E}"/>
                </a:ext>
              </a:extLst>
            </p:cNvPr>
            <p:cNvSpPr/>
            <p:nvPr/>
          </p:nvSpPr>
          <p:spPr>
            <a:xfrm>
              <a:off x="3194138" y="1304115"/>
              <a:ext cx="380912" cy="380912"/>
            </a:xfrm>
            <a:prstGeom prst="ellipse">
              <a:avLst/>
            </a:prstGeom>
            <a:grpFill/>
            <a:ln w="6350">
              <a:gradFill>
                <a:gsLst>
                  <a:gs pos="33000">
                    <a:srgbClr val="E9E4D5">
                      <a:alpha val="200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9000">
                    <a:schemeClr val="accent2">
                      <a:lumMod val="90000"/>
                      <a:alpha val="17000"/>
                    </a:schemeClr>
                  </a:gs>
                  <a:gs pos="8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AA8B22A8-AB96-3CE9-6988-D5AD48AA81CB}"/>
                </a:ext>
              </a:extLst>
            </p:cNvPr>
            <p:cNvSpPr/>
            <p:nvPr/>
          </p:nvSpPr>
          <p:spPr>
            <a:xfrm>
              <a:off x="3256740" y="1366717"/>
              <a:ext cx="255708" cy="255708"/>
            </a:xfrm>
            <a:prstGeom prst="ellipse">
              <a:avLst/>
            </a:prstGeom>
            <a:grpFill/>
            <a:ln w="6350">
              <a:gradFill>
                <a:gsLst>
                  <a:gs pos="33000">
                    <a:srgbClr val="E9E4D5">
                      <a:alpha val="200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9000">
                    <a:schemeClr val="accent2">
                      <a:lumMod val="90000"/>
                      <a:alpha val="17000"/>
                    </a:schemeClr>
                  </a:gs>
                  <a:gs pos="8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7" name="椭圆 66">
            <a:extLst>
              <a:ext uri="{FF2B5EF4-FFF2-40B4-BE49-F238E27FC236}">
                <a16:creationId xmlns:a16="http://schemas.microsoft.com/office/drawing/2014/main" id="{60BAF47D-05D5-D6A4-B5D2-BE24B34834B9}"/>
              </a:ext>
            </a:extLst>
          </p:cNvPr>
          <p:cNvSpPr/>
          <p:nvPr/>
        </p:nvSpPr>
        <p:spPr>
          <a:xfrm>
            <a:off x="897998" y="1613457"/>
            <a:ext cx="1112900" cy="1112900"/>
          </a:xfrm>
          <a:prstGeom prst="ellipse">
            <a:avLst/>
          </a:prstGeom>
          <a:noFill/>
          <a:ln w="6350">
            <a:solidFill>
              <a:schemeClr val="accent1">
                <a:alpha val="3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E0DF20EE-1A5D-6B81-435C-DE8D250777EC}"/>
              </a:ext>
            </a:extLst>
          </p:cNvPr>
          <p:cNvSpPr/>
          <p:nvPr/>
        </p:nvSpPr>
        <p:spPr>
          <a:xfrm>
            <a:off x="1746370" y="1868551"/>
            <a:ext cx="610590" cy="610590"/>
          </a:xfrm>
          <a:prstGeom prst="ellipse">
            <a:avLst/>
          </a:prstGeom>
          <a:noFill/>
          <a:ln w="6350">
            <a:solidFill>
              <a:schemeClr val="accent1">
                <a:alpha val="3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FEE9D25C-6EF4-12E7-CD54-27592BAD1C9E}"/>
              </a:ext>
            </a:extLst>
          </p:cNvPr>
          <p:cNvCxnSpPr>
            <a:cxnSpLocks/>
          </p:cNvCxnSpPr>
          <p:nvPr/>
        </p:nvCxnSpPr>
        <p:spPr>
          <a:xfrm>
            <a:off x="-238125" y="2180941"/>
            <a:ext cx="5834063" cy="0"/>
          </a:xfrm>
          <a:prstGeom prst="line">
            <a:avLst/>
          </a:prstGeom>
          <a:ln>
            <a:gradFill>
              <a:gsLst>
                <a:gs pos="97000">
                  <a:srgbClr val="F2F1EA">
                    <a:alpha val="0"/>
                  </a:srgbClr>
                </a:gs>
                <a:gs pos="0">
                  <a:schemeClr val="accent1">
                    <a:lumMod val="5000"/>
                    <a:lumOff val="95000"/>
                    <a:alpha val="58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椭圆 69">
            <a:extLst>
              <a:ext uri="{FF2B5EF4-FFF2-40B4-BE49-F238E27FC236}">
                <a16:creationId xmlns:a16="http://schemas.microsoft.com/office/drawing/2014/main" id="{3603CA77-18C8-2E80-3041-4AD3B9E6200A}"/>
              </a:ext>
            </a:extLst>
          </p:cNvPr>
          <p:cNvSpPr/>
          <p:nvPr/>
        </p:nvSpPr>
        <p:spPr>
          <a:xfrm>
            <a:off x="981999" y="1284366"/>
            <a:ext cx="144018" cy="144018"/>
          </a:xfrm>
          <a:prstGeom prst="ellipse">
            <a:avLst/>
          </a:prstGeom>
          <a:noFill/>
          <a:ln w="6350">
            <a:solidFill>
              <a:schemeClr val="accent1">
                <a:alpha val="3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9BC4713D-1DF7-A9EB-9150-8FE538EE0381}"/>
              </a:ext>
            </a:extLst>
          </p:cNvPr>
          <p:cNvGrpSpPr/>
          <p:nvPr/>
        </p:nvGrpSpPr>
        <p:grpSpPr>
          <a:xfrm rot="21173216">
            <a:off x="9495346" y="682345"/>
            <a:ext cx="797946" cy="809285"/>
            <a:chOff x="7605485" y="845343"/>
            <a:chExt cx="797946" cy="809285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E97FD9D2-F995-CCFD-AB73-5A1A3C92787D}"/>
                </a:ext>
              </a:extLst>
            </p:cNvPr>
            <p:cNvSpPr/>
            <p:nvPr/>
          </p:nvSpPr>
          <p:spPr>
            <a:xfrm>
              <a:off x="7605486" y="1088571"/>
              <a:ext cx="566057" cy="566057"/>
            </a:xfrm>
            <a:prstGeom prst="rect">
              <a:avLst/>
            </a:prstGeom>
            <a:noFill/>
            <a:ln w="6350">
              <a:solidFill>
                <a:schemeClr val="accent1">
                  <a:alpha val="34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6024D2D7-8C47-E18F-07DA-13C2EADB5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05486" y="845343"/>
              <a:ext cx="283028" cy="238464"/>
            </a:xfrm>
            <a:prstGeom prst="line">
              <a:avLst/>
            </a:prstGeom>
            <a:noFill/>
            <a:ln w="6350">
              <a:solidFill>
                <a:schemeClr val="accent1">
                  <a:alpha val="34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0D086A68-EF26-24D2-EB9A-84C0BF7CC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71543" y="845344"/>
              <a:ext cx="231888" cy="243226"/>
            </a:xfrm>
            <a:prstGeom prst="line">
              <a:avLst/>
            </a:prstGeom>
            <a:noFill/>
            <a:ln w="6350">
              <a:solidFill>
                <a:schemeClr val="accent1">
                  <a:alpha val="34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73132706-21A7-4A6B-F431-B34053C631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71543" y="1313598"/>
              <a:ext cx="231888" cy="341030"/>
            </a:xfrm>
            <a:prstGeom prst="line">
              <a:avLst/>
            </a:prstGeom>
            <a:noFill/>
            <a:ln w="6350">
              <a:solidFill>
                <a:schemeClr val="accent1">
                  <a:alpha val="34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331ACBAF-1D47-1E71-17D9-728C41F281BE}"/>
                </a:ext>
              </a:extLst>
            </p:cNvPr>
            <p:cNvCxnSpPr>
              <a:cxnSpLocks/>
            </p:cNvCxnSpPr>
            <p:nvPr/>
          </p:nvCxnSpPr>
          <p:spPr>
            <a:xfrm>
              <a:off x="7888514" y="845343"/>
              <a:ext cx="514917" cy="0"/>
            </a:xfrm>
            <a:prstGeom prst="line">
              <a:avLst/>
            </a:prstGeom>
            <a:noFill/>
            <a:ln w="6350">
              <a:solidFill>
                <a:schemeClr val="accent1">
                  <a:alpha val="34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3265E468-263D-001B-50E9-C6E5DF4D8ABE}"/>
                </a:ext>
              </a:extLst>
            </p:cNvPr>
            <p:cNvCxnSpPr>
              <a:cxnSpLocks/>
            </p:cNvCxnSpPr>
            <p:nvPr/>
          </p:nvCxnSpPr>
          <p:spPr>
            <a:xfrm>
              <a:off x="8403431" y="845343"/>
              <a:ext cx="0" cy="468255"/>
            </a:xfrm>
            <a:prstGeom prst="line">
              <a:avLst/>
            </a:prstGeom>
            <a:noFill/>
            <a:ln w="6350">
              <a:solidFill>
                <a:schemeClr val="accent1">
                  <a:alpha val="34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52CF6D85-0A46-A0CB-76BC-04205C772E5A}"/>
                </a:ext>
              </a:extLst>
            </p:cNvPr>
            <p:cNvCxnSpPr>
              <a:cxnSpLocks/>
            </p:cNvCxnSpPr>
            <p:nvPr/>
          </p:nvCxnSpPr>
          <p:spPr>
            <a:xfrm>
              <a:off x="7888514" y="854016"/>
              <a:ext cx="0" cy="459582"/>
            </a:xfrm>
            <a:prstGeom prst="line">
              <a:avLst/>
            </a:prstGeom>
            <a:noFill/>
            <a:ln w="6350">
              <a:solidFill>
                <a:schemeClr val="accent1">
                  <a:alpha val="34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F69570F9-D351-F252-FBD8-D0087E59EBBD}"/>
                </a:ext>
              </a:extLst>
            </p:cNvPr>
            <p:cNvCxnSpPr>
              <a:cxnSpLocks/>
            </p:cNvCxnSpPr>
            <p:nvPr/>
          </p:nvCxnSpPr>
          <p:spPr>
            <a:xfrm>
              <a:off x="7888514" y="1313598"/>
              <a:ext cx="514917" cy="0"/>
            </a:xfrm>
            <a:prstGeom prst="line">
              <a:avLst/>
            </a:prstGeom>
            <a:noFill/>
            <a:ln w="6350">
              <a:solidFill>
                <a:schemeClr val="accent1">
                  <a:alpha val="34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435A288A-42C5-7C27-B3EA-93F3D1A271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05485" y="1313598"/>
              <a:ext cx="283029" cy="341030"/>
            </a:xfrm>
            <a:prstGeom prst="line">
              <a:avLst/>
            </a:prstGeom>
            <a:noFill/>
            <a:ln w="6350">
              <a:solidFill>
                <a:schemeClr val="accent1">
                  <a:alpha val="34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965BFC77-876F-DAF2-BD80-52FF7779D8CD}"/>
              </a:ext>
            </a:extLst>
          </p:cNvPr>
          <p:cNvGrpSpPr/>
          <p:nvPr/>
        </p:nvGrpSpPr>
        <p:grpSpPr>
          <a:xfrm>
            <a:off x="5697339" y="5678001"/>
            <a:ext cx="845352" cy="768728"/>
            <a:chOff x="411948" y="2360245"/>
            <a:chExt cx="845352" cy="768728"/>
          </a:xfrm>
        </p:grpSpPr>
        <p:sp>
          <p:nvSpPr>
            <p:cNvPr id="85" name="等腰三角形 84">
              <a:extLst>
                <a:ext uri="{FF2B5EF4-FFF2-40B4-BE49-F238E27FC236}">
                  <a16:creationId xmlns:a16="http://schemas.microsoft.com/office/drawing/2014/main" id="{CC8318C3-02D9-6479-8018-D7DAC49C83E5}"/>
                </a:ext>
              </a:extLst>
            </p:cNvPr>
            <p:cNvSpPr/>
            <p:nvPr/>
          </p:nvSpPr>
          <p:spPr>
            <a:xfrm>
              <a:off x="411948" y="2361598"/>
              <a:ext cx="759627" cy="767375"/>
            </a:xfrm>
            <a:prstGeom prst="triangle">
              <a:avLst/>
            </a:prstGeom>
            <a:noFill/>
            <a:ln w="6350">
              <a:solidFill>
                <a:schemeClr val="accent1">
                  <a:alpha val="34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34C9BCB3-6732-F665-3B00-313E6063C27A}"/>
                </a:ext>
              </a:extLst>
            </p:cNvPr>
            <p:cNvCxnSpPr>
              <a:cxnSpLocks/>
            </p:cNvCxnSpPr>
            <p:nvPr/>
          </p:nvCxnSpPr>
          <p:spPr>
            <a:xfrm>
              <a:off x="791761" y="2360245"/>
              <a:ext cx="465539" cy="397469"/>
            </a:xfrm>
            <a:prstGeom prst="line">
              <a:avLst/>
            </a:prstGeom>
            <a:noFill/>
            <a:ln w="6350">
              <a:solidFill>
                <a:schemeClr val="accent1">
                  <a:alpha val="34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6BECAE04-CBF3-5E65-2F4A-E7C5B30D3B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1575" y="2757714"/>
              <a:ext cx="85725" cy="371259"/>
            </a:xfrm>
            <a:prstGeom prst="line">
              <a:avLst/>
            </a:prstGeom>
            <a:noFill/>
            <a:ln w="6350">
              <a:solidFill>
                <a:schemeClr val="accent1">
                  <a:alpha val="34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AC62FCCB-4B89-E8C9-4551-B5514E88C9D4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H="1">
              <a:off x="411948" y="2757714"/>
              <a:ext cx="845352" cy="371259"/>
            </a:xfrm>
            <a:prstGeom prst="line">
              <a:avLst/>
            </a:prstGeom>
            <a:noFill/>
            <a:ln w="6350">
              <a:solidFill>
                <a:schemeClr val="accent1">
                  <a:alpha val="34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13E3A0DF-702C-AEB5-5645-C8667076E6AA}"/>
              </a:ext>
            </a:extLst>
          </p:cNvPr>
          <p:cNvGrpSpPr/>
          <p:nvPr/>
        </p:nvGrpSpPr>
        <p:grpSpPr>
          <a:xfrm>
            <a:off x="6553408" y="1955913"/>
            <a:ext cx="4048159" cy="171848"/>
            <a:chOff x="1485900" y="2638425"/>
            <a:chExt cx="3981450" cy="123825"/>
          </a:xfrm>
        </p:grpSpPr>
        <p:cxnSp>
          <p:nvCxnSpPr>
            <p:cNvPr id="97" name="直接箭头连接符 96">
              <a:extLst>
                <a:ext uri="{FF2B5EF4-FFF2-40B4-BE49-F238E27FC236}">
                  <a16:creationId xmlns:a16="http://schemas.microsoft.com/office/drawing/2014/main" id="{1ABD5F83-8F0E-B6D8-A698-886F7D1A5563}"/>
                </a:ext>
              </a:extLst>
            </p:cNvPr>
            <p:cNvCxnSpPr/>
            <p:nvPr/>
          </p:nvCxnSpPr>
          <p:spPr>
            <a:xfrm>
              <a:off x="1485900" y="2698750"/>
              <a:ext cx="3981450" cy="0"/>
            </a:xfrm>
            <a:prstGeom prst="straightConnector1">
              <a:avLst/>
            </a:prstGeom>
            <a:ln w="6350">
              <a:solidFill>
                <a:schemeClr val="accent1">
                  <a:alpha val="63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BA22339A-9580-FAB9-FD11-24F755A135C2}"/>
                </a:ext>
              </a:extLst>
            </p:cNvPr>
            <p:cNvCxnSpPr>
              <a:cxnSpLocks/>
            </p:cNvCxnSpPr>
            <p:nvPr/>
          </p:nvCxnSpPr>
          <p:spPr>
            <a:xfrm>
              <a:off x="1485900" y="2638425"/>
              <a:ext cx="0" cy="123825"/>
            </a:xfrm>
            <a:prstGeom prst="line">
              <a:avLst/>
            </a:prstGeom>
            <a:ln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7CE5E3CA-6DA8-183C-AA71-AB124B256BA9}"/>
                </a:ext>
              </a:extLst>
            </p:cNvPr>
            <p:cNvCxnSpPr>
              <a:cxnSpLocks/>
            </p:cNvCxnSpPr>
            <p:nvPr/>
          </p:nvCxnSpPr>
          <p:spPr>
            <a:xfrm>
              <a:off x="5467350" y="2638425"/>
              <a:ext cx="0" cy="123825"/>
            </a:xfrm>
            <a:prstGeom prst="line">
              <a:avLst/>
            </a:prstGeom>
            <a:ln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>
            <a:extLst>
              <a:ext uri="{FF2B5EF4-FFF2-40B4-BE49-F238E27FC236}">
                <a16:creationId xmlns:a16="http://schemas.microsoft.com/office/drawing/2014/main" id="{4C06B0E6-9D1D-2219-0117-EA57F7370FF5}"/>
              </a:ext>
            </a:extLst>
          </p:cNvPr>
          <p:cNvSpPr txBox="1"/>
          <p:nvPr/>
        </p:nvSpPr>
        <p:spPr>
          <a:xfrm>
            <a:off x="7965083" y="1775217"/>
            <a:ext cx="13596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chemeClr val="accent1">
                    <a:alpha val="34000"/>
                  </a:schemeClr>
                </a:solidFill>
              </a:rPr>
              <a:t>Corporate Background</a:t>
            </a:r>
            <a:endParaRPr lang="zh-CN" altLang="en-US" sz="1000" dirty="0">
              <a:solidFill>
                <a:schemeClr val="accent1">
                  <a:alpha val="34000"/>
                </a:schemeClr>
              </a:solidFill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D791DE93-C5B9-94A7-C6FC-63209BC4A233}"/>
              </a:ext>
            </a:extLst>
          </p:cNvPr>
          <p:cNvSpPr/>
          <p:nvPr/>
        </p:nvSpPr>
        <p:spPr>
          <a:xfrm>
            <a:off x="1228998" y="1257611"/>
            <a:ext cx="47339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背景介绍</a:t>
            </a:r>
            <a:r>
              <a:rPr lang="en-US" altLang="zh-CN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</a:t>
            </a:r>
            <a:r>
              <a:rPr lang="zh-CN" alt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分析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89" name="图表 88">
            <a:extLst>
              <a:ext uri="{FF2B5EF4-FFF2-40B4-BE49-F238E27FC236}">
                <a16:creationId xmlns:a16="http://schemas.microsoft.com/office/drawing/2014/main" id="{E3ED6E03-A1F6-B5EF-51E9-5432C1FAB7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8547341"/>
              </p:ext>
            </p:extLst>
          </p:nvPr>
        </p:nvGraphicFramePr>
        <p:xfrm>
          <a:off x="1569094" y="2281141"/>
          <a:ext cx="4258799" cy="31139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90" name="文本框 89">
            <a:extLst>
              <a:ext uri="{FF2B5EF4-FFF2-40B4-BE49-F238E27FC236}">
                <a16:creationId xmlns:a16="http://schemas.microsoft.com/office/drawing/2014/main" id="{086AC658-31D1-B69C-81A3-F856D8441395}"/>
              </a:ext>
            </a:extLst>
          </p:cNvPr>
          <p:cNvSpPr txBox="1"/>
          <p:nvPr/>
        </p:nvSpPr>
        <p:spPr>
          <a:xfrm>
            <a:off x="7272947" y="1412879"/>
            <a:ext cx="27950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2"/>
                </a:solidFill>
                <a:latin typeface="+mj-lt"/>
              </a:rPr>
              <a:t>企业背景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46D47CC8-944C-A0E2-BED8-E3E26A6C90A2}"/>
              </a:ext>
            </a:extLst>
          </p:cNvPr>
          <p:cNvSpPr txBox="1"/>
          <p:nvPr/>
        </p:nvSpPr>
        <p:spPr>
          <a:xfrm>
            <a:off x="2772961" y="5354168"/>
            <a:ext cx="18517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accent1">
                    <a:alpha val="34000"/>
                  </a:schemeClr>
                </a:solidFill>
              </a:rPr>
              <a:t>数据来源：中国互联网数据库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02F23D1C-A9C2-2CFD-C63D-C849C6F7CACF}"/>
              </a:ext>
            </a:extLst>
          </p:cNvPr>
          <p:cNvSpPr/>
          <p:nvPr/>
        </p:nvSpPr>
        <p:spPr>
          <a:xfrm>
            <a:off x="6587006" y="2783052"/>
            <a:ext cx="3179094" cy="377228"/>
          </a:xfrm>
          <a:prstGeom prst="rect">
            <a:avLst/>
          </a:prstGeom>
          <a:gradFill>
            <a:gsLst>
              <a:gs pos="0">
                <a:srgbClr val="3085A4"/>
              </a:gs>
              <a:gs pos="100000">
                <a:srgbClr val="2E3F47">
                  <a:alpha val="0"/>
                </a:srgbClr>
              </a:gs>
              <a:gs pos="78000">
                <a:srgbClr val="3085A4">
                  <a:alpha val="0"/>
                </a:srgbClr>
              </a:gs>
            </a:gsLst>
            <a:lin ang="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PA-等腰三角形 7">
            <a:extLst>
              <a:ext uri="{FF2B5EF4-FFF2-40B4-BE49-F238E27FC236}">
                <a16:creationId xmlns:a16="http://schemas.microsoft.com/office/drawing/2014/main" id="{85F70A37-9982-6D17-2F44-ED11368E72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20134645">
            <a:off x="8307641" y="2920467"/>
            <a:ext cx="217830" cy="171406"/>
          </a:xfrm>
          <a:prstGeom prst="triangle">
            <a:avLst/>
          </a:prstGeom>
          <a:solidFill>
            <a:srgbClr val="2F75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PA-等腰三角形 8">
            <a:extLst>
              <a:ext uri="{FF2B5EF4-FFF2-40B4-BE49-F238E27FC236}">
                <a16:creationId xmlns:a16="http://schemas.microsoft.com/office/drawing/2014/main" id="{85B2F093-2CEE-F9F1-7449-8F19AE3067A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20134645">
            <a:off x="8478358" y="2835256"/>
            <a:ext cx="101899" cy="97784"/>
          </a:xfrm>
          <a:prstGeom prst="triangle">
            <a:avLst>
              <a:gd name="adj" fmla="val 33608"/>
            </a:avLst>
          </a:prstGeom>
          <a:solidFill>
            <a:srgbClr val="4CA5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PA-等腰三角形 9">
            <a:extLst>
              <a:ext uri="{FF2B5EF4-FFF2-40B4-BE49-F238E27FC236}">
                <a16:creationId xmlns:a16="http://schemas.microsoft.com/office/drawing/2014/main" id="{7ADFBF06-932D-7410-9EAC-576F6C4588F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6347764">
            <a:off x="8620131" y="3020891"/>
            <a:ext cx="102418" cy="119018"/>
          </a:xfrm>
          <a:prstGeom prst="triangle">
            <a:avLst/>
          </a:prstGeom>
          <a:solidFill>
            <a:srgbClr val="2A687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8" name="PA-等腰三角形 10">
            <a:extLst>
              <a:ext uri="{FF2B5EF4-FFF2-40B4-BE49-F238E27FC236}">
                <a16:creationId xmlns:a16="http://schemas.microsoft.com/office/drawing/2014/main" id="{4CDC231B-CDF4-D010-364B-4963D9803FB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1092973">
            <a:off x="8648849" y="2836898"/>
            <a:ext cx="148066" cy="116508"/>
          </a:xfrm>
          <a:prstGeom prst="triangle">
            <a:avLst/>
          </a:prstGeom>
          <a:solidFill>
            <a:srgbClr val="388C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5135DF75-EE67-22BA-A60B-C3102FA74D4C}"/>
              </a:ext>
            </a:extLst>
          </p:cNvPr>
          <p:cNvSpPr txBox="1"/>
          <p:nvPr/>
        </p:nvSpPr>
        <p:spPr>
          <a:xfrm>
            <a:off x="6676265" y="2198292"/>
            <a:ext cx="10159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6000" b="1" i="0" dirty="0">
                <a:solidFill>
                  <a:schemeClr val="accent2"/>
                </a:solidFill>
                <a:effectLst/>
                <a:latin typeface="+mj-lt"/>
              </a:rPr>
              <a:t>01</a:t>
            </a:r>
            <a:endParaRPr lang="zh-CN" altLang="en-US" sz="60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3" name="PA-等腰三角形 7">
            <a:extLst>
              <a:ext uri="{FF2B5EF4-FFF2-40B4-BE49-F238E27FC236}">
                <a16:creationId xmlns:a16="http://schemas.microsoft.com/office/drawing/2014/main" id="{B8608F26-180D-EF9E-65A6-15D08F7DB23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20134645">
            <a:off x="8251475" y="4338257"/>
            <a:ext cx="217830" cy="171406"/>
          </a:xfrm>
          <a:prstGeom prst="triangle">
            <a:avLst/>
          </a:prstGeom>
          <a:solidFill>
            <a:srgbClr val="2F75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PA-等腰三角形 8">
            <a:extLst>
              <a:ext uri="{FF2B5EF4-FFF2-40B4-BE49-F238E27FC236}">
                <a16:creationId xmlns:a16="http://schemas.microsoft.com/office/drawing/2014/main" id="{4B471EA9-C0A7-50A7-7028-DDBFBCF50933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rot="20134645">
            <a:off x="8422192" y="4253046"/>
            <a:ext cx="101899" cy="97784"/>
          </a:xfrm>
          <a:prstGeom prst="triangle">
            <a:avLst>
              <a:gd name="adj" fmla="val 33608"/>
            </a:avLst>
          </a:prstGeom>
          <a:solidFill>
            <a:srgbClr val="4CA5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PA-等腰三角形 9">
            <a:extLst>
              <a:ext uri="{FF2B5EF4-FFF2-40B4-BE49-F238E27FC236}">
                <a16:creationId xmlns:a16="http://schemas.microsoft.com/office/drawing/2014/main" id="{02A00805-6DBB-94D3-0497-438E2699718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rot="6347764">
            <a:off x="8563965" y="4438681"/>
            <a:ext cx="102418" cy="119018"/>
          </a:xfrm>
          <a:prstGeom prst="triangle">
            <a:avLst/>
          </a:prstGeom>
          <a:solidFill>
            <a:srgbClr val="2A687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6" name="PA-等腰三角形 10">
            <a:extLst>
              <a:ext uri="{FF2B5EF4-FFF2-40B4-BE49-F238E27FC236}">
                <a16:creationId xmlns:a16="http://schemas.microsoft.com/office/drawing/2014/main" id="{FD1F80C3-8391-09AC-953E-26A020CD3967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rot="1092973">
            <a:off x="8592683" y="4254688"/>
            <a:ext cx="148066" cy="116508"/>
          </a:xfrm>
          <a:prstGeom prst="triangle">
            <a:avLst/>
          </a:prstGeom>
          <a:solidFill>
            <a:srgbClr val="388C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77E1F6F9-8DDF-382D-73FB-ADF3D28FD093}"/>
              </a:ext>
            </a:extLst>
          </p:cNvPr>
          <p:cNvSpPr txBox="1"/>
          <p:nvPr/>
        </p:nvSpPr>
        <p:spPr>
          <a:xfrm>
            <a:off x="6560067" y="2383767"/>
            <a:ext cx="371297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i="0" dirty="0">
                <a:solidFill>
                  <a:schemeClr val="accent2"/>
                </a:solidFill>
                <a:effectLst/>
                <a:latin typeface="+mj-lt"/>
              </a:rPr>
              <a:t>	</a:t>
            </a:r>
            <a:r>
              <a:rPr lang="zh-CN" altLang="en-US" sz="3200" b="1" i="0" dirty="0">
                <a:solidFill>
                  <a:schemeClr val="accent2"/>
                </a:solidFill>
                <a:effectLst/>
                <a:latin typeface="+mj-lt"/>
              </a:rPr>
              <a:t>环境</a:t>
            </a:r>
            <a:endParaRPr lang="en-US" altLang="zh-CN" sz="3200" b="1" i="0" dirty="0">
              <a:solidFill>
                <a:schemeClr val="accent2"/>
              </a:solidFill>
              <a:effectLst/>
              <a:latin typeface="+mj-lt"/>
            </a:endParaRPr>
          </a:p>
          <a:p>
            <a:endParaRPr lang="en-US" altLang="zh-CN" b="1" dirty="0">
              <a:solidFill>
                <a:schemeClr val="accent2"/>
              </a:solidFill>
              <a:latin typeface="+mj-lt"/>
            </a:endParaRPr>
          </a:p>
          <a:p>
            <a:r>
              <a:rPr lang="zh-CN" altLang="en-US" dirty="0">
                <a:solidFill>
                  <a:schemeClr val="accent2"/>
                </a:solidFill>
              </a:rPr>
              <a:t>社交媒体的普及和数据量激增</a:t>
            </a:r>
            <a:endParaRPr lang="zh-CN" altLang="en-US" dirty="0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51B8746D-11FF-4780-97BF-3C02AD128BC8}"/>
              </a:ext>
            </a:extLst>
          </p:cNvPr>
          <p:cNvSpPr/>
          <p:nvPr/>
        </p:nvSpPr>
        <p:spPr>
          <a:xfrm>
            <a:off x="6624082" y="4351212"/>
            <a:ext cx="3179094" cy="377228"/>
          </a:xfrm>
          <a:prstGeom prst="rect">
            <a:avLst/>
          </a:prstGeom>
          <a:gradFill>
            <a:gsLst>
              <a:gs pos="0">
                <a:srgbClr val="3085A4"/>
              </a:gs>
              <a:gs pos="100000">
                <a:srgbClr val="2E3F47">
                  <a:alpha val="0"/>
                </a:srgbClr>
              </a:gs>
              <a:gs pos="78000">
                <a:srgbClr val="3085A4">
                  <a:alpha val="0"/>
                </a:srgbClr>
              </a:gs>
            </a:gsLst>
            <a:lin ang="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F13D6D79-F7FF-D991-66CD-494C719E6A42}"/>
              </a:ext>
            </a:extLst>
          </p:cNvPr>
          <p:cNvSpPr txBox="1"/>
          <p:nvPr/>
        </p:nvSpPr>
        <p:spPr>
          <a:xfrm>
            <a:off x="6631920" y="3673006"/>
            <a:ext cx="11578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6000" b="1" i="0" dirty="0">
                <a:solidFill>
                  <a:schemeClr val="accent2"/>
                </a:solidFill>
                <a:effectLst/>
                <a:latin typeface="+mj-lt"/>
              </a:rPr>
              <a:t>02</a:t>
            </a:r>
            <a:endParaRPr lang="zh-CN" altLang="en-US" sz="60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58CD1DEC-020B-BD99-03F9-ED5907FA907A}"/>
              </a:ext>
            </a:extLst>
          </p:cNvPr>
          <p:cNvSpPr txBox="1"/>
          <p:nvPr/>
        </p:nvSpPr>
        <p:spPr>
          <a:xfrm>
            <a:off x="6557453" y="3927139"/>
            <a:ext cx="360018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accent2"/>
                </a:solidFill>
                <a:latin typeface="+mj-lt"/>
              </a:rPr>
              <a:t>           </a:t>
            </a:r>
            <a:r>
              <a:rPr lang="zh-CN" altLang="en-US" sz="3200" b="1" dirty="0">
                <a:solidFill>
                  <a:schemeClr val="accent2"/>
                </a:solidFill>
                <a:latin typeface="+mj-lt"/>
              </a:rPr>
              <a:t>需求</a:t>
            </a:r>
            <a:endParaRPr lang="en-US" altLang="zh-CN" sz="2800" b="1" dirty="0">
              <a:solidFill>
                <a:schemeClr val="accent2"/>
              </a:solidFill>
              <a:latin typeface="+mj-lt"/>
            </a:endParaRPr>
          </a:p>
          <a:p>
            <a:endParaRPr lang="en-US" altLang="zh-CN" sz="1600" b="1" dirty="0">
              <a:solidFill>
                <a:schemeClr val="accent2"/>
              </a:solidFill>
              <a:latin typeface="+mj-lt"/>
            </a:endParaRPr>
          </a:p>
          <a:p>
            <a:r>
              <a:rPr lang="zh-CN" altLang="en-US" sz="1600" dirty="0">
                <a:solidFill>
                  <a:schemeClr val="accent2"/>
                </a:solidFill>
              </a:rPr>
              <a:t>快速捕捉市场动态的自动化工具</a:t>
            </a:r>
            <a:endParaRPr lang="en-US" altLang="zh-CN" sz="1600" b="1" dirty="0">
              <a:solidFill>
                <a:schemeClr val="accent2"/>
              </a:solidFill>
              <a:latin typeface="+mj-lt"/>
            </a:endParaRPr>
          </a:p>
          <a:p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1055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1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8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42" presetClass="path" presetSubtype="0" decel="3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33333E-6 L -0.00026 0.08055 " pathEditMode="relative" rAng="0" ptsTypes="AA">
                                      <p:cBhvr>
                                        <p:cTn id="23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402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6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2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2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6" dur="2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7" presetID="42" presetClass="path" presetSubtype="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81481E-6 L 0.05937 0.03588 " pathEditMode="relative" rAng="0" ptsTypes="AA">
                                      <p:cBhvr>
                                        <p:cTn id="98" dur="6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9" y="1782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0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1" presetID="42" presetClass="path" presetSubtype="0" decel="1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7 L 0.05938 0.03588 " pathEditMode="relative" rAng="0" ptsTypes="AA">
                                      <p:cBhvr>
                                        <p:cTn id="102" dur="6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9" y="1782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4" dur="20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5" presetID="42" presetClass="path" presetSubtype="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0.06576 0.08912 " pathEditMode="relative" rAng="0" ptsTypes="AA">
                                      <p:cBhvr>
                                        <p:cTn id="106" dur="6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4444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8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9" presetID="42" presetClass="path" presetSubtype="0" decel="1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22222E-6 L 0.05417 -0.04514 " pathEditMode="relative" rAng="0" ptsTypes="AA">
                                      <p:cBhvr>
                                        <p:cTn id="110" dur="6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-2269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6" presetClass="entr" presetSubtype="3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1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1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6" presetClass="entr" presetSubtype="3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6" presetClass="entr" presetSubtype="3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Motion origin="layout" path="M 3.54167E-6 -1.11111E-6 L 0.01992 0.00903 " pathEditMode="relative">
                                      <p:cBhvr from="" to="">
                                        <p:cTn id="145" dur="3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146" dur="1000">
                                          <p:stCondLst>
                                            <p:cond delay="25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3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ntr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Motion origin="layout" path="M -4.375E-6 1.85185E-6 L 0.01472 -0.01528 " pathEditMode="relative">
                                      <p:cBhvr from="" to="">
                                        <p:cTn id="151" dur="4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152" dur="1000">
                                          <p:stCondLst>
                                            <p:cond delay="35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ntr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Motion origin="layout" path="M -1.66667E-6 -1.85185E-6 L -0.01211 -0.01088 " pathEditMode="relative">
                                      <p:cBhvr from="" to="">
                                        <p:cTn id="157" dur="5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158" dur="1000">
                                          <p:stCondLst>
                                            <p:cond delay="50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ntr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Motion origin="layout" path="M -4.79167E-6 -2.22222E-6 L -0.0164 0.01991 " pathEditMode="relative">
                                      <p:cBhvr from="" to="">
                                        <p:cTn id="163" dur="5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164" dur="1000">
                                          <p:stCondLst>
                                            <p:cond delay="45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5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ntr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Motion origin="layout" path="M 3.54167E-6 -1.11111E-6 L 0.01992 0.00903 " pathEditMode="relative">
                                      <p:cBhvr from="" to="">
                                        <p:cTn id="169" dur="3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170" dur="1000">
                                          <p:stCondLst>
                                            <p:cond delay="25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3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ntr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Motion origin="layout" path="M -4.375E-6 1.85185E-6 L 0.01472 -0.01528 " pathEditMode="relative">
                                      <p:cBhvr from="" to="">
                                        <p:cTn id="175" dur="4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176" dur="1000">
                                          <p:stCondLst>
                                            <p:cond delay="35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ntr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Motion origin="layout" path="M -1.66667E-6 -1.85185E-6 L -0.01211 -0.01088 " pathEditMode="relative">
                                      <p:cBhvr from="" to="">
                                        <p:cTn id="181" dur="5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182" dur="1000">
                                          <p:stCondLst>
                                            <p:cond delay="50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ntr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Motion origin="layout" path="M -4.79167E-6 -2.22222E-6 L -0.0164 0.01991 " pathEditMode="relative">
                                      <p:cBhvr from="" to="">
                                        <p:cTn id="187" dur="5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188" dur="1000">
                                          <p:stCondLst>
                                            <p:cond delay="45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5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6" grpId="0" animBg="1"/>
      <p:bldP spid="6" grpId="1" animBg="1"/>
      <p:bldP spid="7" grpId="0"/>
      <p:bldP spid="7" grpId="1"/>
      <p:bldP spid="8" grpId="0"/>
      <p:bldP spid="9" grpId="0" animBg="1"/>
      <p:bldP spid="9" grpId="1" animBg="1"/>
      <p:bldP spid="10" grpId="0" animBg="1"/>
      <p:bldP spid="10" grpId="1" animBg="1"/>
      <p:bldP spid="67" grpId="0" animBg="1"/>
      <p:bldP spid="67" grpId="1" animBg="1"/>
      <p:bldP spid="68" grpId="0" animBg="1"/>
      <p:bldP spid="68" grpId="1" animBg="1"/>
      <p:bldP spid="70" grpId="0" animBg="1"/>
      <p:bldP spid="100" grpId="0"/>
      <p:bldP spid="61" grpId="0"/>
      <p:bldP spid="61" grpId="1"/>
      <p:bldGraphic spid="89" grpId="0">
        <p:bldAsOne/>
      </p:bldGraphic>
      <p:bldP spid="90" grpId="0"/>
      <p:bldP spid="91" grpId="0"/>
      <p:bldP spid="53" grpId="0" animBg="1"/>
      <p:bldP spid="55" grpId="0" animBg="1"/>
      <p:bldP spid="56" grpId="0" animBg="1"/>
      <p:bldP spid="57" grpId="0" animBg="1"/>
      <p:bldP spid="58" grpId="0" animBg="1"/>
      <p:bldP spid="59" grpId="0"/>
      <p:bldP spid="63" grpId="0" animBg="1"/>
      <p:bldP spid="64" grpId="0" animBg="1"/>
      <p:bldP spid="65" grpId="0" animBg="1"/>
      <p:bldP spid="66" grpId="0" animBg="1"/>
      <p:bldP spid="94" grpId="0"/>
      <p:bldP spid="102" grpId="0" animBg="1"/>
      <p:bldP spid="60" grpId="0"/>
      <p:bldP spid="9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D02BFCB9-8A89-8018-7A48-FF271ED2C987}"/>
              </a:ext>
            </a:extLst>
          </p:cNvPr>
          <p:cNvCxnSpPr/>
          <p:nvPr/>
        </p:nvCxnSpPr>
        <p:spPr>
          <a:xfrm>
            <a:off x="10933113" y="1364978"/>
            <a:ext cx="0" cy="2180076"/>
          </a:xfrm>
          <a:prstGeom prst="line">
            <a:avLst/>
          </a:prstGeom>
          <a:ln>
            <a:gradFill>
              <a:gsLst>
                <a:gs pos="0">
                  <a:srgbClr val="D1CCB5">
                    <a:alpha val="34000"/>
                  </a:srgbClr>
                </a:gs>
                <a:gs pos="100000">
                  <a:srgbClr val="D1CCB5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6D209299-BC59-5CA3-E071-8822D6523477}"/>
              </a:ext>
            </a:extLst>
          </p:cNvPr>
          <p:cNvCxnSpPr>
            <a:cxnSpLocks/>
          </p:cNvCxnSpPr>
          <p:nvPr/>
        </p:nvCxnSpPr>
        <p:spPr>
          <a:xfrm flipH="1">
            <a:off x="9020175" y="1364978"/>
            <a:ext cx="1912938" cy="0"/>
          </a:xfrm>
          <a:prstGeom prst="line">
            <a:avLst/>
          </a:prstGeom>
          <a:ln>
            <a:gradFill>
              <a:gsLst>
                <a:gs pos="0">
                  <a:srgbClr val="D1CCB5">
                    <a:alpha val="34000"/>
                  </a:srgbClr>
                </a:gs>
                <a:gs pos="100000">
                  <a:srgbClr val="D1CCB5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70C1977E-8327-C00C-E71A-C9C0DA0F71BA}"/>
              </a:ext>
            </a:extLst>
          </p:cNvPr>
          <p:cNvCxnSpPr>
            <a:cxnSpLocks/>
          </p:cNvCxnSpPr>
          <p:nvPr/>
        </p:nvCxnSpPr>
        <p:spPr>
          <a:xfrm flipH="1">
            <a:off x="7124700" y="1180696"/>
            <a:ext cx="3455988" cy="0"/>
          </a:xfrm>
          <a:prstGeom prst="line">
            <a:avLst/>
          </a:prstGeom>
          <a:ln>
            <a:gradFill>
              <a:gsLst>
                <a:gs pos="0">
                  <a:srgbClr val="D1CCB5">
                    <a:alpha val="34000"/>
                  </a:srgbClr>
                </a:gs>
                <a:gs pos="100000">
                  <a:srgbClr val="D1CCB5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4236D56-8218-56B9-36D7-7A92D7736A91}"/>
              </a:ext>
            </a:extLst>
          </p:cNvPr>
          <p:cNvCxnSpPr>
            <a:cxnSpLocks/>
          </p:cNvCxnSpPr>
          <p:nvPr/>
        </p:nvCxnSpPr>
        <p:spPr>
          <a:xfrm flipH="1">
            <a:off x="10365469" y="1090613"/>
            <a:ext cx="1913844" cy="1295853"/>
          </a:xfrm>
          <a:prstGeom prst="line">
            <a:avLst/>
          </a:prstGeom>
          <a:ln>
            <a:gradFill>
              <a:gsLst>
                <a:gs pos="0">
                  <a:srgbClr val="D1CCB5">
                    <a:alpha val="34000"/>
                  </a:srgbClr>
                </a:gs>
                <a:gs pos="100000">
                  <a:srgbClr val="D1CCB5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85A81F17-8D0A-98A1-C4A5-423A68021457}"/>
              </a:ext>
            </a:extLst>
          </p:cNvPr>
          <p:cNvSpPr/>
          <p:nvPr/>
        </p:nvSpPr>
        <p:spPr>
          <a:xfrm rot="17722402">
            <a:off x="1202266" y="2422082"/>
            <a:ext cx="593679" cy="511792"/>
          </a:xfrm>
          <a:prstGeom prst="triangle">
            <a:avLst/>
          </a:prstGeom>
          <a:noFill/>
          <a:ln w="6350">
            <a:solidFill>
              <a:schemeClr val="accent1">
                <a:alpha val="6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0480FB91-DCBB-82D7-8D1B-7373A4C4ED90}"/>
              </a:ext>
            </a:extLst>
          </p:cNvPr>
          <p:cNvSpPr/>
          <p:nvPr/>
        </p:nvSpPr>
        <p:spPr>
          <a:xfrm rot="17722402">
            <a:off x="6093080" y="4189861"/>
            <a:ext cx="593679" cy="511792"/>
          </a:xfrm>
          <a:prstGeom prst="triangle">
            <a:avLst/>
          </a:prstGeom>
          <a:noFill/>
          <a:ln w="6350">
            <a:solidFill>
              <a:schemeClr val="accent1">
                <a:alpha val="6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305A880-DBCB-0FEA-ADF1-1357994CA5C4}"/>
              </a:ext>
            </a:extLst>
          </p:cNvPr>
          <p:cNvGrpSpPr/>
          <p:nvPr/>
        </p:nvGrpSpPr>
        <p:grpSpPr>
          <a:xfrm>
            <a:off x="1353042" y="2482922"/>
            <a:ext cx="511792" cy="511792"/>
            <a:chOff x="1357952" y="1972101"/>
            <a:chExt cx="511792" cy="511792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A2D247CE-3D50-87F5-9F61-AFCBBEA67A12}"/>
                </a:ext>
              </a:extLst>
            </p:cNvPr>
            <p:cNvSpPr/>
            <p:nvPr/>
          </p:nvSpPr>
          <p:spPr>
            <a:xfrm>
              <a:off x="1357952" y="1972101"/>
              <a:ext cx="511792" cy="51179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845776A-CAD0-0128-01AB-7A008F6A81B9}"/>
                </a:ext>
              </a:extLst>
            </p:cNvPr>
            <p:cNvSpPr txBox="1"/>
            <p:nvPr/>
          </p:nvSpPr>
          <p:spPr>
            <a:xfrm>
              <a:off x="1376101" y="1997164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924CA94-AE0E-7F4D-4410-2A9FE257D9A4}"/>
              </a:ext>
            </a:extLst>
          </p:cNvPr>
          <p:cNvGrpSpPr/>
          <p:nvPr/>
        </p:nvGrpSpPr>
        <p:grpSpPr>
          <a:xfrm>
            <a:off x="6236540" y="4231447"/>
            <a:ext cx="511792" cy="511792"/>
            <a:chOff x="6205182" y="1972101"/>
            <a:chExt cx="511792" cy="511792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04CF835B-4D68-9F13-0827-74149D7D446B}"/>
                </a:ext>
              </a:extLst>
            </p:cNvPr>
            <p:cNvSpPr/>
            <p:nvPr/>
          </p:nvSpPr>
          <p:spPr>
            <a:xfrm>
              <a:off x="6205182" y="1972101"/>
              <a:ext cx="511792" cy="51179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BEFC6EF-6036-2C61-B84E-5EDFEB6584A2}"/>
                </a:ext>
              </a:extLst>
            </p:cNvPr>
            <p:cNvSpPr txBox="1"/>
            <p:nvPr/>
          </p:nvSpPr>
          <p:spPr>
            <a:xfrm>
              <a:off x="6214856" y="1997164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B24EC852-FB04-6CE0-F057-A41AB737CB3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69350">
            <a:off x="8572334" y="5340637"/>
            <a:ext cx="3586270" cy="3586270"/>
          </a:xfrm>
          <a:prstGeom prst="rect">
            <a:avLst/>
          </a:prstGeom>
        </p:spPr>
      </p:pic>
      <p:sp>
        <p:nvSpPr>
          <p:cNvPr id="15" name="椭圆 14">
            <a:extLst>
              <a:ext uri="{FF2B5EF4-FFF2-40B4-BE49-F238E27FC236}">
                <a16:creationId xmlns:a16="http://schemas.microsoft.com/office/drawing/2014/main" id="{DD8F5AD3-848F-E4F1-E227-9431E91E555D}"/>
              </a:ext>
            </a:extLst>
          </p:cNvPr>
          <p:cNvSpPr/>
          <p:nvPr/>
        </p:nvSpPr>
        <p:spPr>
          <a:xfrm rot="584818">
            <a:off x="10293316" y="801958"/>
            <a:ext cx="447528" cy="439502"/>
          </a:xfrm>
          <a:prstGeom prst="ellipse">
            <a:avLst/>
          </a:prstGeom>
          <a:gradFill flip="none" rotWithShape="1">
            <a:gsLst>
              <a:gs pos="100000">
                <a:srgbClr val="37969B">
                  <a:alpha val="0"/>
                </a:srgbClr>
              </a:gs>
              <a:gs pos="48000">
                <a:srgbClr val="33979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E6CB273F-D09B-520A-7BB7-8BCF22565F50}"/>
              </a:ext>
            </a:extLst>
          </p:cNvPr>
          <p:cNvCxnSpPr>
            <a:cxnSpLocks/>
          </p:cNvCxnSpPr>
          <p:nvPr/>
        </p:nvCxnSpPr>
        <p:spPr>
          <a:xfrm>
            <a:off x="2088764" y="2985223"/>
            <a:ext cx="3328014" cy="0"/>
          </a:xfrm>
          <a:prstGeom prst="line">
            <a:avLst/>
          </a:prstGeom>
          <a:ln>
            <a:gradFill>
              <a:gsLst>
                <a:gs pos="49000">
                  <a:srgbClr val="D1CCB5">
                    <a:alpha val="34000"/>
                  </a:srgbClr>
                </a:gs>
                <a:gs pos="100000">
                  <a:srgbClr val="D1CCB5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70DE79C9-CECF-E883-E6AA-9CBC71F99F6E}"/>
              </a:ext>
            </a:extLst>
          </p:cNvPr>
          <p:cNvCxnSpPr>
            <a:cxnSpLocks/>
          </p:cNvCxnSpPr>
          <p:nvPr/>
        </p:nvCxnSpPr>
        <p:spPr>
          <a:xfrm>
            <a:off x="7156058" y="4743239"/>
            <a:ext cx="3328014" cy="0"/>
          </a:xfrm>
          <a:prstGeom prst="line">
            <a:avLst/>
          </a:prstGeom>
          <a:ln>
            <a:gradFill>
              <a:gsLst>
                <a:gs pos="50000">
                  <a:srgbClr val="D1CCB5">
                    <a:alpha val="34000"/>
                  </a:srgbClr>
                </a:gs>
                <a:gs pos="100000">
                  <a:srgbClr val="D1CCB5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68188C0C-71D2-5DE9-95F9-971577DE046B}"/>
              </a:ext>
            </a:extLst>
          </p:cNvPr>
          <p:cNvSpPr txBox="1"/>
          <p:nvPr/>
        </p:nvSpPr>
        <p:spPr>
          <a:xfrm>
            <a:off x="2105416" y="2550277"/>
            <a:ext cx="41407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000" dirty="0">
                <a:solidFill>
                  <a:schemeClr val="accent2"/>
                </a:solidFill>
              </a:rPr>
              <a:t>社交媒体监测对企业决策的重要性</a:t>
            </a:r>
            <a:endParaRPr lang="zh-CN" altLang="en-US" sz="20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5DA5321-4CF4-FB77-E306-EFD9AE66292C}"/>
              </a:ext>
            </a:extLst>
          </p:cNvPr>
          <p:cNvSpPr txBox="1"/>
          <p:nvPr/>
        </p:nvSpPr>
        <p:spPr>
          <a:xfrm>
            <a:off x="7124700" y="4245702"/>
            <a:ext cx="40767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accent2"/>
                </a:solidFill>
              </a:rPr>
              <a:t>RPA+AI:</a:t>
            </a:r>
            <a:r>
              <a:rPr lang="zh-CN" altLang="en-US" sz="2000" dirty="0">
                <a:solidFill>
                  <a:schemeClr val="accent2"/>
                </a:solidFill>
              </a:rPr>
              <a:t>满足需求的新形式</a:t>
            </a:r>
          </a:p>
          <a:p>
            <a:pPr algn="just"/>
            <a:endParaRPr lang="zh-CN" altLang="en-US" sz="2000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86FDE057-3C25-4C1E-2F28-6F817BD9C7A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 grainSize="1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0150" y="5888759"/>
            <a:ext cx="847417" cy="29873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4FA9F9B8-7A1B-99BB-B3F2-2BBE803B9A77}"/>
              </a:ext>
            </a:extLst>
          </p:cNvPr>
          <p:cNvSpPr txBox="1"/>
          <p:nvPr/>
        </p:nvSpPr>
        <p:spPr>
          <a:xfrm>
            <a:off x="274578" y="6193059"/>
            <a:ext cx="21852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dirty="0">
                <a:solidFill>
                  <a:schemeClr val="accent2">
                    <a:alpha val="63000"/>
                  </a:schemeClr>
                </a:solidFill>
                <a:latin typeface="+mj-ea"/>
                <a:ea typeface="+mj-ea"/>
              </a:rPr>
              <a:t>AI</a:t>
            </a:r>
            <a:r>
              <a:rPr lang="zh-CN" altLang="en-US" sz="900" dirty="0">
                <a:solidFill>
                  <a:schemeClr val="accent2">
                    <a:alpha val="63000"/>
                  </a:schemeClr>
                </a:solidFill>
                <a:latin typeface="+mj-ea"/>
                <a:ea typeface="+mj-ea"/>
              </a:rPr>
              <a:t>驱动的社交媒体热点追踪与分析系统 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B38DF80-616D-5511-7012-D120C53DA148}"/>
              </a:ext>
            </a:extLst>
          </p:cNvPr>
          <p:cNvGrpSpPr/>
          <p:nvPr/>
        </p:nvGrpSpPr>
        <p:grpSpPr>
          <a:xfrm rot="16200000">
            <a:off x="10933112" y="-699902"/>
            <a:ext cx="2536826" cy="2536824"/>
            <a:chOff x="1015408" y="1706943"/>
            <a:chExt cx="4431922" cy="4431920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EAD25318-7AA9-89F2-7E8B-0D3B8A7BBD53}"/>
                </a:ext>
              </a:extLst>
            </p:cNvPr>
            <p:cNvSpPr/>
            <p:nvPr/>
          </p:nvSpPr>
          <p:spPr>
            <a:xfrm>
              <a:off x="2690810" y="3081408"/>
              <a:ext cx="201218" cy="198764"/>
            </a:xfrm>
            <a:prstGeom prst="rect">
              <a:avLst/>
            </a:prstGeom>
            <a:noFill/>
            <a:ln w="6350">
              <a:solidFill>
                <a:schemeClr val="accent1">
                  <a:alpha val="34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7F7B6A5-8388-746C-5557-5D9F18F7929B}"/>
                </a:ext>
              </a:extLst>
            </p:cNvPr>
            <p:cNvSpPr/>
            <p:nvPr/>
          </p:nvSpPr>
          <p:spPr>
            <a:xfrm>
              <a:off x="2892029" y="3081407"/>
              <a:ext cx="325040" cy="314255"/>
            </a:xfrm>
            <a:prstGeom prst="rect">
              <a:avLst/>
            </a:prstGeom>
            <a:noFill/>
            <a:ln w="6350">
              <a:solidFill>
                <a:schemeClr val="accent1">
                  <a:alpha val="34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9537207F-FA72-FDFF-4D22-F18A57F8A2C1}"/>
                </a:ext>
              </a:extLst>
            </p:cNvPr>
            <p:cNvSpPr/>
            <p:nvPr/>
          </p:nvSpPr>
          <p:spPr>
            <a:xfrm>
              <a:off x="2690810" y="3395663"/>
              <a:ext cx="526258" cy="523877"/>
            </a:xfrm>
            <a:prstGeom prst="rect">
              <a:avLst/>
            </a:prstGeom>
            <a:noFill/>
            <a:ln w="6350">
              <a:solidFill>
                <a:schemeClr val="accent1">
                  <a:alpha val="34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6BBEC223-C7CB-D377-0D4F-B490DA45A738}"/>
                </a:ext>
              </a:extLst>
            </p:cNvPr>
            <p:cNvSpPr/>
            <p:nvPr/>
          </p:nvSpPr>
          <p:spPr>
            <a:xfrm>
              <a:off x="1839911" y="3081407"/>
              <a:ext cx="850898" cy="838132"/>
            </a:xfrm>
            <a:prstGeom prst="rect">
              <a:avLst/>
            </a:prstGeom>
            <a:noFill/>
            <a:ln w="6350">
              <a:solidFill>
                <a:schemeClr val="accent1">
                  <a:alpha val="34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E10E5B1B-EC17-5426-CE47-1D95D95E970A}"/>
                </a:ext>
              </a:extLst>
            </p:cNvPr>
            <p:cNvSpPr/>
            <p:nvPr/>
          </p:nvSpPr>
          <p:spPr>
            <a:xfrm>
              <a:off x="1839911" y="1706945"/>
              <a:ext cx="1377157" cy="1374462"/>
            </a:xfrm>
            <a:prstGeom prst="rect">
              <a:avLst/>
            </a:prstGeom>
            <a:noFill/>
            <a:ln w="6350">
              <a:solidFill>
                <a:schemeClr val="accent1">
                  <a:alpha val="34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2827B9E0-012F-E8D8-8DD9-9323B42EB1FF}"/>
                </a:ext>
              </a:extLst>
            </p:cNvPr>
            <p:cNvSpPr/>
            <p:nvPr/>
          </p:nvSpPr>
          <p:spPr>
            <a:xfrm>
              <a:off x="3217068" y="1706945"/>
              <a:ext cx="2223612" cy="2212594"/>
            </a:xfrm>
            <a:prstGeom prst="rect">
              <a:avLst/>
            </a:prstGeom>
            <a:noFill/>
            <a:ln w="6350">
              <a:solidFill>
                <a:schemeClr val="accent1">
                  <a:alpha val="34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弧形 30">
              <a:extLst>
                <a:ext uri="{FF2B5EF4-FFF2-40B4-BE49-F238E27FC236}">
                  <a16:creationId xmlns:a16="http://schemas.microsoft.com/office/drawing/2014/main" id="{0076AA7B-5FAE-D1D5-32CE-35232B61D398}"/>
                </a:ext>
              </a:extLst>
            </p:cNvPr>
            <p:cNvSpPr/>
            <p:nvPr/>
          </p:nvSpPr>
          <p:spPr>
            <a:xfrm>
              <a:off x="1015408" y="1706943"/>
              <a:ext cx="4431922" cy="4431920"/>
            </a:xfrm>
            <a:prstGeom prst="arc">
              <a:avLst/>
            </a:prstGeom>
            <a:ln w="6350">
              <a:solidFill>
                <a:schemeClr val="accent1">
                  <a:alpha val="3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弧形 31">
              <a:extLst>
                <a:ext uri="{FF2B5EF4-FFF2-40B4-BE49-F238E27FC236}">
                  <a16:creationId xmlns:a16="http://schemas.microsoft.com/office/drawing/2014/main" id="{32BE2F47-8DD2-7EA1-5FE6-274A3803EAEB}"/>
                </a:ext>
              </a:extLst>
            </p:cNvPr>
            <p:cNvSpPr/>
            <p:nvPr/>
          </p:nvSpPr>
          <p:spPr>
            <a:xfrm rot="16200000">
              <a:off x="1839910" y="1706944"/>
              <a:ext cx="2722836" cy="2722834"/>
            </a:xfrm>
            <a:prstGeom prst="arc">
              <a:avLst/>
            </a:prstGeom>
            <a:ln w="6350">
              <a:solidFill>
                <a:schemeClr val="accent1">
                  <a:alpha val="3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弧形 32">
              <a:extLst>
                <a:ext uri="{FF2B5EF4-FFF2-40B4-BE49-F238E27FC236}">
                  <a16:creationId xmlns:a16="http://schemas.microsoft.com/office/drawing/2014/main" id="{D43C6733-31AB-0BD3-1993-182694423677}"/>
                </a:ext>
              </a:extLst>
            </p:cNvPr>
            <p:cNvSpPr/>
            <p:nvPr/>
          </p:nvSpPr>
          <p:spPr>
            <a:xfrm rot="10800000">
              <a:off x="1839909" y="2260045"/>
              <a:ext cx="1659496" cy="1659494"/>
            </a:xfrm>
            <a:prstGeom prst="arc">
              <a:avLst/>
            </a:prstGeom>
            <a:ln w="6350">
              <a:solidFill>
                <a:schemeClr val="accent1">
                  <a:alpha val="3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弧形 33">
              <a:extLst>
                <a:ext uri="{FF2B5EF4-FFF2-40B4-BE49-F238E27FC236}">
                  <a16:creationId xmlns:a16="http://schemas.microsoft.com/office/drawing/2014/main" id="{366459F5-DC08-AD2A-D07A-8F33D3E4620B}"/>
                </a:ext>
              </a:extLst>
            </p:cNvPr>
            <p:cNvSpPr/>
            <p:nvPr/>
          </p:nvSpPr>
          <p:spPr>
            <a:xfrm rot="5400000">
              <a:off x="2161857" y="2861635"/>
              <a:ext cx="1057905" cy="1057903"/>
            </a:xfrm>
            <a:prstGeom prst="arc">
              <a:avLst/>
            </a:prstGeom>
            <a:ln w="6350">
              <a:solidFill>
                <a:schemeClr val="accent1">
                  <a:alpha val="3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弧形 34">
              <a:extLst>
                <a:ext uri="{FF2B5EF4-FFF2-40B4-BE49-F238E27FC236}">
                  <a16:creationId xmlns:a16="http://schemas.microsoft.com/office/drawing/2014/main" id="{6F9614A6-CD9D-0DF3-BEBC-A689FF0DC19B}"/>
                </a:ext>
              </a:extLst>
            </p:cNvPr>
            <p:cNvSpPr/>
            <p:nvPr/>
          </p:nvSpPr>
          <p:spPr>
            <a:xfrm>
              <a:off x="2598705" y="3081406"/>
              <a:ext cx="618364" cy="618362"/>
            </a:xfrm>
            <a:prstGeom prst="arc">
              <a:avLst/>
            </a:prstGeom>
            <a:ln w="6350">
              <a:solidFill>
                <a:schemeClr val="accent1">
                  <a:alpha val="3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弧形 35">
              <a:extLst>
                <a:ext uri="{FF2B5EF4-FFF2-40B4-BE49-F238E27FC236}">
                  <a16:creationId xmlns:a16="http://schemas.microsoft.com/office/drawing/2014/main" id="{7480C80B-DE58-790D-53EB-E9142A76516B}"/>
                </a:ext>
              </a:extLst>
            </p:cNvPr>
            <p:cNvSpPr/>
            <p:nvPr/>
          </p:nvSpPr>
          <p:spPr>
            <a:xfrm rot="16200000">
              <a:off x="2694108" y="3084944"/>
              <a:ext cx="390458" cy="390456"/>
            </a:xfrm>
            <a:prstGeom prst="arc">
              <a:avLst/>
            </a:prstGeom>
            <a:ln w="6350">
              <a:solidFill>
                <a:schemeClr val="accent1">
                  <a:alpha val="3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弧形 36">
              <a:extLst>
                <a:ext uri="{FF2B5EF4-FFF2-40B4-BE49-F238E27FC236}">
                  <a16:creationId xmlns:a16="http://schemas.microsoft.com/office/drawing/2014/main" id="{76B4665E-29F8-0A57-846C-48CF290A0984}"/>
                </a:ext>
              </a:extLst>
            </p:cNvPr>
            <p:cNvSpPr/>
            <p:nvPr/>
          </p:nvSpPr>
          <p:spPr>
            <a:xfrm rot="10800000">
              <a:off x="2692870" y="3196898"/>
              <a:ext cx="197098" cy="197096"/>
            </a:xfrm>
            <a:prstGeom prst="arc">
              <a:avLst>
                <a:gd name="adj1" fmla="val 10799416"/>
                <a:gd name="adj2" fmla="val 0"/>
              </a:avLst>
            </a:prstGeom>
            <a:ln w="6350">
              <a:solidFill>
                <a:schemeClr val="accent1">
                  <a:alpha val="3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椭圆 42">
            <a:extLst>
              <a:ext uri="{FF2B5EF4-FFF2-40B4-BE49-F238E27FC236}">
                <a16:creationId xmlns:a16="http://schemas.microsoft.com/office/drawing/2014/main" id="{EAECE450-DD39-71AE-AA65-C69F7BBE675F}"/>
              </a:ext>
            </a:extLst>
          </p:cNvPr>
          <p:cNvSpPr/>
          <p:nvPr/>
        </p:nvSpPr>
        <p:spPr>
          <a:xfrm>
            <a:off x="891981" y="1402003"/>
            <a:ext cx="1112900" cy="1112900"/>
          </a:xfrm>
          <a:prstGeom prst="ellipse">
            <a:avLst/>
          </a:prstGeom>
          <a:noFill/>
          <a:ln w="6350">
            <a:solidFill>
              <a:schemeClr val="accent1">
                <a:alpha val="3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704FE105-F402-D9E6-79B0-964A9C6890EE}"/>
              </a:ext>
            </a:extLst>
          </p:cNvPr>
          <p:cNvSpPr/>
          <p:nvPr/>
        </p:nvSpPr>
        <p:spPr>
          <a:xfrm>
            <a:off x="1740353" y="1657097"/>
            <a:ext cx="610590" cy="610590"/>
          </a:xfrm>
          <a:prstGeom prst="ellipse">
            <a:avLst/>
          </a:prstGeom>
          <a:noFill/>
          <a:ln w="6350">
            <a:solidFill>
              <a:schemeClr val="accent1">
                <a:alpha val="3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DDCE4D74-5C19-88AB-15A8-1DA66B84275A}"/>
              </a:ext>
            </a:extLst>
          </p:cNvPr>
          <p:cNvCxnSpPr>
            <a:cxnSpLocks/>
          </p:cNvCxnSpPr>
          <p:nvPr/>
        </p:nvCxnSpPr>
        <p:spPr>
          <a:xfrm>
            <a:off x="-244142" y="1969487"/>
            <a:ext cx="5834063" cy="0"/>
          </a:xfrm>
          <a:prstGeom prst="line">
            <a:avLst/>
          </a:prstGeom>
          <a:ln>
            <a:gradFill>
              <a:gsLst>
                <a:gs pos="97000">
                  <a:srgbClr val="F2F1EA">
                    <a:alpha val="0"/>
                  </a:srgbClr>
                </a:gs>
                <a:gs pos="0">
                  <a:schemeClr val="accent1">
                    <a:lumMod val="5000"/>
                    <a:lumOff val="95000"/>
                    <a:alpha val="58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椭圆 45">
            <a:extLst>
              <a:ext uri="{FF2B5EF4-FFF2-40B4-BE49-F238E27FC236}">
                <a16:creationId xmlns:a16="http://schemas.microsoft.com/office/drawing/2014/main" id="{2D391EAA-D8C7-9B5C-BEFA-BC09866E21CA}"/>
              </a:ext>
            </a:extLst>
          </p:cNvPr>
          <p:cNvSpPr/>
          <p:nvPr/>
        </p:nvSpPr>
        <p:spPr>
          <a:xfrm>
            <a:off x="975982" y="1072912"/>
            <a:ext cx="144018" cy="144018"/>
          </a:xfrm>
          <a:prstGeom prst="ellipse">
            <a:avLst/>
          </a:prstGeom>
          <a:noFill/>
          <a:ln w="6350">
            <a:solidFill>
              <a:schemeClr val="accent1">
                <a:alpha val="3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C387D757-C337-70FA-DDA6-A187AA005F84}"/>
              </a:ext>
            </a:extLst>
          </p:cNvPr>
          <p:cNvSpPr/>
          <p:nvPr/>
        </p:nvSpPr>
        <p:spPr>
          <a:xfrm>
            <a:off x="1304733" y="1046157"/>
            <a:ext cx="45704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背景介绍</a:t>
            </a:r>
            <a:r>
              <a:rPr lang="en-US" altLang="zh-CN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</a:t>
            </a:r>
            <a:r>
              <a:rPr lang="zh-CN" alt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结论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616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20" dur="59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25" dur="59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6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15" grpId="0" animBg="1"/>
      <p:bldP spid="20" grpId="0"/>
      <p:bldP spid="21" grpId="0"/>
      <p:bldP spid="43" grpId="0" animBg="1"/>
      <p:bldP spid="43" grpId="1" animBg="1"/>
      <p:bldP spid="44" grpId="0" animBg="1"/>
      <p:bldP spid="44" grpId="1" animBg="1"/>
      <p:bldP spid="46" grpId="0" animBg="1"/>
      <p:bldP spid="47" grpId="0"/>
      <p:bldP spid="4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88E79D8D-DB21-4D24-5F3E-E671595208BA}"/>
              </a:ext>
            </a:extLst>
          </p:cNvPr>
          <p:cNvSpPr/>
          <p:nvPr/>
        </p:nvSpPr>
        <p:spPr>
          <a:xfrm>
            <a:off x="912512" y="5745100"/>
            <a:ext cx="1112900" cy="1112900"/>
          </a:xfrm>
          <a:prstGeom prst="ellipse">
            <a:avLst/>
          </a:prstGeom>
          <a:noFill/>
          <a:ln w="6350">
            <a:solidFill>
              <a:schemeClr val="accent1">
                <a:alpha val="3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419084AF-8B9F-021B-85B0-FB85A9742FB5}"/>
              </a:ext>
            </a:extLst>
          </p:cNvPr>
          <p:cNvSpPr/>
          <p:nvPr/>
        </p:nvSpPr>
        <p:spPr>
          <a:xfrm>
            <a:off x="1760884" y="6000194"/>
            <a:ext cx="610590" cy="610590"/>
          </a:xfrm>
          <a:prstGeom prst="ellipse">
            <a:avLst/>
          </a:prstGeom>
          <a:noFill/>
          <a:ln w="6350">
            <a:solidFill>
              <a:schemeClr val="accent1">
                <a:alpha val="3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B83BC179-B2B5-0BBE-221C-C0A17CE69675}"/>
              </a:ext>
            </a:extLst>
          </p:cNvPr>
          <p:cNvCxnSpPr>
            <a:cxnSpLocks/>
            <a:endCxn id="11" idx="6"/>
          </p:cNvCxnSpPr>
          <p:nvPr/>
        </p:nvCxnSpPr>
        <p:spPr>
          <a:xfrm>
            <a:off x="-223611" y="6312584"/>
            <a:ext cx="9018550" cy="0"/>
          </a:xfrm>
          <a:prstGeom prst="line">
            <a:avLst/>
          </a:prstGeom>
          <a:ln>
            <a:gradFill>
              <a:gsLst>
                <a:gs pos="97000">
                  <a:srgbClr val="F2F1EA">
                    <a:alpha val="40000"/>
                  </a:srgbClr>
                </a:gs>
                <a:gs pos="0">
                  <a:schemeClr val="accent1">
                    <a:lumMod val="5000"/>
                    <a:lumOff val="95000"/>
                    <a:alpha val="4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D5A71DD-F916-FF99-29BA-BA57B03A076A}"/>
              </a:ext>
            </a:extLst>
          </p:cNvPr>
          <p:cNvCxnSpPr>
            <a:cxnSpLocks/>
          </p:cNvCxnSpPr>
          <p:nvPr/>
        </p:nvCxnSpPr>
        <p:spPr>
          <a:xfrm>
            <a:off x="8856663" y="6312584"/>
            <a:ext cx="8582251" cy="0"/>
          </a:xfrm>
          <a:prstGeom prst="line">
            <a:avLst/>
          </a:prstGeom>
          <a:ln w="12700">
            <a:solidFill>
              <a:schemeClr val="accent1">
                <a:alpha val="41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>
            <a:extLst>
              <a:ext uri="{FF2B5EF4-FFF2-40B4-BE49-F238E27FC236}">
                <a16:creationId xmlns:a16="http://schemas.microsoft.com/office/drawing/2014/main" id="{AF51D69A-D676-F37B-2E25-1E599441E091}"/>
              </a:ext>
            </a:extLst>
          </p:cNvPr>
          <p:cNvSpPr/>
          <p:nvPr/>
        </p:nvSpPr>
        <p:spPr>
          <a:xfrm>
            <a:off x="7773874" y="6278166"/>
            <a:ext cx="68836" cy="6883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CEC2F26-0C04-D342-AB69-805EF0DE2791}"/>
              </a:ext>
            </a:extLst>
          </p:cNvPr>
          <p:cNvSpPr/>
          <p:nvPr/>
        </p:nvSpPr>
        <p:spPr>
          <a:xfrm>
            <a:off x="7681005" y="6185297"/>
            <a:ext cx="254574" cy="254574"/>
          </a:xfrm>
          <a:prstGeom prst="ellipse">
            <a:avLst/>
          </a:prstGeom>
          <a:noFill/>
          <a:ln w="6350">
            <a:solidFill>
              <a:schemeClr val="accent1">
                <a:alpha val="3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99D8F03-C942-630C-44E7-129274455EF9}"/>
              </a:ext>
            </a:extLst>
          </p:cNvPr>
          <p:cNvSpPr/>
          <p:nvPr/>
        </p:nvSpPr>
        <p:spPr>
          <a:xfrm>
            <a:off x="8320497" y="6075363"/>
            <a:ext cx="474442" cy="474442"/>
          </a:xfrm>
          <a:prstGeom prst="ellipse">
            <a:avLst/>
          </a:prstGeom>
          <a:noFill/>
          <a:ln w="9525">
            <a:solidFill>
              <a:schemeClr val="accent1">
                <a:alpha val="34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FB6BFB5B-FB60-F11F-3B5B-B9B2A81AEA19}"/>
              </a:ext>
            </a:extLst>
          </p:cNvPr>
          <p:cNvSpPr/>
          <p:nvPr/>
        </p:nvSpPr>
        <p:spPr>
          <a:xfrm>
            <a:off x="8067671" y="6238596"/>
            <a:ext cx="147976" cy="14797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Picture 2" descr="查看图片">
            <a:extLst>
              <a:ext uri="{FF2B5EF4-FFF2-40B4-BE49-F238E27FC236}">
                <a16:creationId xmlns:a16="http://schemas.microsoft.com/office/drawing/2014/main" id="{29D3220B-3446-1407-8B86-238441B8D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alphaModFix amt="80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3042" y="1286193"/>
            <a:ext cx="929370" cy="92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2A29D36-8612-1B11-1C2C-F672E5C39A35}"/>
              </a:ext>
            </a:extLst>
          </p:cNvPr>
          <p:cNvCxnSpPr>
            <a:cxnSpLocks/>
          </p:cNvCxnSpPr>
          <p:nvPr/>
        </p:nvCxnSpPr>
        <p:spPr>
          <a:xfrm flipH="1">
            <a:off x="8541657" y="375652"/>
            <a:ext cx="3971215" cy="0"/>
          </a:xfrm>
          <a:prstGeom prst="straightConnector1">
            <a:avLst/>
          </a:prstGeom>
          <a:ln>
            <a:solidFill>
              <a:srgbClr val="A29F7E">
                <a:alpha val="68000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B3E125FD-E8BF-1AC6-3467-F078196459A4}"/>
              </a:ext>
            </a:extLst>
          </p:cNvPr>
          <p:cNvCxnSpPr>
            <a:cxnSpLocks/>
          </p:cNvCxnSpPr>
          <p:nvPr/>
        </p:nvCxnSpPr>
        <p:spPr>
          <a:xfrm>
            <a:off x="11798685" y="-74063"/>
            <a:ext cx="0" cy="1666326"/>
          </a:xfrm>
          <a:prstGeom prst="straightConnector1">
            <a:avLst/>
          </a:prstGeom>
          <a:ln>
            <a:solidFill>
              <a:schemeClr val="accent1">
                <a:alpha val="44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>
            <a:extLst>
              <a:ext uri="{FF2B5EF4-FFF2-40B4-BE49-F238E27FC236}">
                <a16:creationId xmlns:a16="http://schemas.microsoft.com/office/drawing/2014/main" id="{500CE333-F93C-08BE-1800-9C5F7765747D}"/>
              </a:ext>
            </a:extLst>
          </p:cNvPr>
          <p:cNvSpPr/>
          <p:nvPr/>
        </p:nvSpPr>
        <p:spPr>
          <a:xfrm>
            <a:off x="11107797" y="-247701"/>
            <a:ext cx="1285126" cy="1285126"/>
          </a:xfrm>
          <a:prstGeom prst="ellipse">
            <a:avLst/>
          </a:prstGeom>
          <a:noFill/>
          <a:ln w="6350">
            <a:solidFill>
              <a:schemeClr val="accent1">
                <a:alpha val="3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CA87D834-2C03-47D6-1F27-E7D80C641CC1}"/>
              </a:ext>
            </a:extLst>
          </p:cNvPr>
          <p:cNvSpPr/>
          <p:nvPr/>
        </p:nvSpPr>
        <p:spPr>
          <a:xfrm>
            <a:off x="12218652" y="151716"/>
            <a:ext cx="216584" cy="216584"/>
          </a:xfrm>
          <a:prstGeom prst="ellipse">
            <a:avLst/>
          </a:prstGeom>
          <a:noFill/>
          <a:ln w="6350">
            <a:gradFill>
              <a:gsLst>
                <a:gs pos="2000">
                  <a:srgbClr val="D1CCB5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PA-组合 25">
            <a:extLst>
              <a:ext uri="{FF2B5EF4-FFF2-40B4-BE49-F238E27FC236}">
                <a16:creationId xmlns:a16="http://schemas.microsoft.com/office/drawing/2014/main" id="{78E9A54A-B849-0721-924B-A70871F06586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 rot="20785518">
            <a:off x="1064989" y="1870459"/>
            <a:ext cx="396756" cy="690208"/>
            <a:chOff x="8175675" y="2293253"/>
            <a:chExt cx="418145" cy="727417"/>
          </a:xfrm>
        </p:grpSpPr>
        <p:cxnSp>
          <p:nvCxnSpPr>
            <p:cNvPr id="21" name="PA-直接连接符 6">
              <a:extLst>
                <a:ext uri="{FF2B5EF4-FFF2-40B4-BE49-F238E27FC236}">
                  <a16:creationId xmlns:a16="http://schemas.microsoft.com/office/drawing/2014/main" id="{8E0F9BF5-45A9-709F-BFA8-EAB87E818257}"/>
                </a:ext>
              </a:extLst>
            </p:cNvPr>
            <p:cNvCxnSpPr>
              <a:cxnSpLocks/>
            </p:cNvCxnSpPr>
            <p:nvPr>
              <p:custDataLst>
                <p:tags r:id="rId9"/>
              </p:custDataLst>
            </p:nvPr>
          </p:nvCxnSpPr>
          <p:spPr>
            <a:xfrm>
              <a:off x="8175675" y="3020670"/>
              <a:ext cx="418145" cy="0"/>
            </a:xfrm>
            <a:prstGeom prst="line">
              <a:avLst/>
            </a:prstGeom>
            <a:ln w="15875">
              <a:solidFill>
                <a:schemeClr val="bg2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PA-等腰三角形 14">
              <a:extLst>
                <a:ext uri="{FF2B5EF4-FFF2-40B4-BE49-F238E27FC236}">
                  <a16:creationId xmlns:a16="http://schemas.microsoft.com/office/drawing/2014/main" id="{040894DB-1A13-C1E4-67D1-3466208EC7FB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8183365" y="2623227"/>
              <a:ext cx="390920" cy="337000"/>
            </a:xfrm>
            <a:prstGeom prst="triangle">
              <a:avLst/>
            </a:prstGeom>
            <a:noFill/>
            <a:ln w="15875">
              <a:solidFill>
                <a:schemeClr val="bg2">
                  <a:alpha val="63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PA-等腰三角形 15">
              <a:extLst>
                <a:ext uri="{FF2B5EF4-FFF2-40B4-BE49-F238E27FC236}">
                  <a16:creationId xmlns:a16="http://schemas.microsoft.com/office/drawing/2014/main" id="{E598EB98-091E-E25A-EDA5-380BDF6AFA4D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 rot="10800000">
              <a:off x="8183365" y="2293253"/>
              <a:ext cx="390920" cy="337000"/>
            </a:xfrm>
            <a:prstGeom prst="triangle">
              <a:avLst/>
            </a:prstGeom>
            <a:noFill/>
            <a:ln w="15875">
              <a:solidFill>
                <a:schemeClr val="bg2">
                  <a:alpha val="63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PA-椭圆 16">
              <a:extLst>
                <a:ext uri="{FF2B5EF4-FFF2-40B4-BE49-F238E27FC236}">
                  <a16:creationId xmlns:a16="http://schemas.microsoft.com/office/drawing/2014/main" id="{6B6B86EE-FA06-DA66-D1DD-0A1BD8775B65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8345905" y="2816078"/>
              <a:ext cx="65838" cy="65838"/>
            </a:xfrm>
            <a:prstGeom prst="ellipse">
              <a:avLst/>
            </a:prstGeom>
            <a:solidFill>
              <a:schemeClr val="accent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PA-组合 56">
            <a:extLst>
              <a:ext uri="{FF2B5EF4-FFF2-40B4-BE49-F238E27FC236}">
                <a16:creationId xmlns:a16="http://schemas.microsoft.com/office/drawing/2014/main" id="{123100DE-6DDB-48DB-4DC5-2ED46BEC21AB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941594" y="3510264"/>
            <a:ext cx="765175" cy="683666"/>
            <a:chOff x="9606548" y="2273772"/>
            <a:chExt cx="765175" cy="683666"/>
          </a:xfrm>
        </p:grpSpPr>
        <p:sp>
          <p:nvSpPr>
            <p:cNvPr id="26" name="PA-等腰三角形 17">
              <a:extLst>
                <a:ext uri="{FF2B5EF4-FFF2-40B4-BE49-F238E27FC236}">
                  <a16:creationId xmlns:a16="http://schemas.microsoft.com/office/drawing/2014/main" id="{6ABD5DD4-FC71-FDBA-2583-9B4B6B230D40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9694292" y="2415086"/>
              <a:ext cx="543176" cy="468255"/>
            </a:xfrm>
            <a:prstGeom prst="triangle">
              <a:avLst/>
            </a:prstGeom>
            <a:noFill/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PA-椭圆 18">
              <a:extLst>
                <a:ext uri="{FF2B5EF4-FFF2-40B4-BE49-F238E27FC236}">
                  <a16:creationId xmlns:a16="http://schemas.microsoft.com/office/drawing/2014/main" id="{BEB3EE11-49EB-E8FF-A467-3CD6C18A374F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9941472" y="2694858"/>
              <a:ext cx="48815" cy="4881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" name="PA-直接连接符 19">
              <a:extLst>
                <a:ext uri="{FF2B5EF4-FFF2-40B4-BE49-F238E27FC236}">
                  <a16:creationId xmlns:a16="http://schemas.microsoft.com/office/drawing/2014/main" id="{7B294373-6CC0-C06B-3485-4C27EC88EB47}"/>
                </a:ext>
              </a:extLst>
            </p:cNvPr>
            <p:cNvCxnSpPr>
              <a:cxnSpLocks/>
            </p:cNvCxnSpPr>
            <p:nvPr>
              <p:custDataLst>
                <p:tags r:id="rId6"/>
              </p:custDataLst>
            </p:nvPr>
          </p:nvCxnSpPr>
          <p:spPr>
            <a:xfrm>
              <a:off x="9606548" y="2957438"/>
              <a:ext cx="543176" cy="0"/>
            </a:xfrm>
            <a:prstGeom prst="line">
              <a:avLst/>
            </a:prstGeom>
            <a:ln w="9525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PA-直接连接符 20">
              <a:extLst>
                <a:ext uri="{FF2B5EF4-FFF2-40B4-BE49-F238E27FC236}">
                  <a16:creationId xmlns:a16="http://schemas.microsoft.com/office/drawing/2014/main" id="{82599C3B-9418-87CF-4E54-40C9C4BB2D5C}"/>
                </a:ext>
              </a:extLst>
            </p:cNvPr>
            <p:cNvCxnSpPr>
              <a:cxnSpLocks/>
            </p:cNvCxnSpPr>
            <p:nvPr>
              <p:custDataLst>
                <p:tags r:id="rId7"/>
              </p:custDataLst>
            </p:nvPr>
          </p:nvCxnSpPr>
          <p:spPr>
            <a:xfrm flipV="1">
              <a:off x="9686295" y="2273772"/>
              <a:ext cx="279584" cy="445493"/>
            </a:xfrm>
            <a:prstGeom prst="line">
              <a:avLst/>
            </a:prstGeom>
            <a:ln w="9525" cap="rnd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PA-直接连接符 21">
              <a:extLst>
                <a:ext uri="{FF2B5EF4-FFF2-40B4-BE49-F238E27FC236}">
                  <a16:creationId xmlns:a16="http://schemas.microsoft.com/office/drawing/2014/main" id="{3255B653-B159-AD7E-9D3C-ED7381A7D0D4}"/>
                </a:ext>
              </a:extLst>
            </p:cNvPr>
            <p:cNvCxnSpPr>
              <a:cxnSpLocks/>
            </p:cNvCxnSpPr>
            <p:nvPr>
              <p:custDataLst>
                <p:tags r:id="rId8"/>
              </p:custDataLst>
            </p:nvPr>
          </p:nvCxnSpPr>
          <p:spPr>
            <a:xfrm flipH="1" flipV="1">
              <a:off x="10101647" y="2493389"/>
              <a:ext cx="270076" cy="464049"/>
            </a:xfrm>
            <a:prstGeom prst="line">
              <a:avLst/>
            </a:prstGeom>
            <a:ln w="9525" cap="rnd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C2765F1C-05EB-901E-3B47-72279C9806E9}"/>
              </a:ext>
            </a:extLst>
          </p:cNvPr>
          <p:cNvCxnSpPr>
            <a:cxnSpLocks/>
          </p:cNvCxnSpPr>
          <p:nvPr/>
        </p:nvCxnSpPr>
        <p:spPr>
          <a:xfrm>
            <a:off x="11879874" y="4472267"/>
            <a:ext cx="0" cy="2545666"/>
          </a:xfrm>
          <a:prstGeom prst="line">
            <a:avLst/>
          </a:prstGeom>
          <a:ln>
            <a:gradFill>
              <a:gsLst>
                <a:gs pos="97000">
                  <a:srgbClr val="F2F1EA">
                    <a:alpha val="6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BEAE32A-974F-BD07-DDDE-61AF6CA0A0A2}"/>
              </a:ext>
            </a:extLst>
          </p:cNvPr>
          <p:cNvCxnSpPr>
            <a:cxnSpLocks/>
          </p:cNvCxnSpPr>
          <p:nvPr/>
        </p:nvCxnSpPr>
        <p:spPr>
          <a:xfrm>
            <a:off x="11665009" y="6084729"/>
            <a:ext cx="0" cy="227855"/>
          </a:xfrm>
          <a:prstGeom prst="line">
            <a:avLst/>
          </a:prstGeom>
          <a:ln>
            <a:solidFill>
              <a:schemeClr val="bg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9A8A59F4-8DD2-CA3F-F45A-B04FE5224AF3}"/>
              </a:ext>
            </a:extLst>
          </p:cNvPr>
          <p:cNvCxnSpPr>
            <a:cxnSpLocks/>
          </p:cNvCxnSpPr>
          <p:nvPr/>
        </p:nvCxnSpPr>
        <p:spPr>
          <a:xfrm>
            <a:off x="11665009" y="6084729"/>
            <a:ext cx="214865" cy="0"/>
          </a:xfrm>
          <a:prstGeom prst="line">
            <a:avLst/>
          </a:prstGeom>
          <a:ln>
            <a:solidFill>
              <a:schemeClr val="bg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缺角矩形 43">
            <a:extLst>
              <a:ext uri="{FF2B5EF4-FFF2-40B4-BE49-F238E27FC236}">
                <a16:creationId xmlns:a16="http://schemas.microsoft.com/office/drawing/2014/main" id="{5AFEFBB3-16D2-00E5-703F-4A261C725A8C}"/>
              </a:ext>
            </a:extLst>
          </p:cNvPr>
          <p:cNvSpPr/>
          <p:nvPr/>
        </p:nvSpPr>
        <p:spPr>
          <a:xfrm>
            <a:off x="7040712" y="1114425"/>
            <a:ext cx="106682" cy="106682"/>
          </a:xfrm>
          <a:prstGeom prst="plaque">
            <a:avLst>
              <a:gd name="adj" fmla="val 50000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D18BCE8B-C85A-CA7A-6107-D38B63C00E18}"/>
              </a:ext>
            </a:extLst>
          </p:cNvPr>
          <p:cNvSpPr/>
          <p:nvPr/>
        </p:nvSpPr>
        <p:spPr>
          <a:xfrm>
            <a:off x="807297" y="6211878"/>
            <a:ext cx="235864" cy="2358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DDB039AC-6C35-C652-D6C6-96471DB675C7}"/>
              </a:ext>
            </a:extLst>
          </p:cNvPr>
          <p:cNvGrpSpPr/>
          <p:nvPr/>
        </p:nvGrpSpPr>
        <p:grpSpPr>
          <a:xfrm>
            <a:off x="3293700" y="1200200"/>
            <a:ext cx="4499840" cy="3879174"/>
            <a:chOff x="2947694" y="901919"/>
            <a:chExt cx="5191852" cy="4475736"/>
          </a:xfrm>
        </p:grpSpPr>
        <p:sp>
          <p:nvSpPr>
            <p:cNvPr id="48" name="等腰三角形 47">
              <a:extLst>
                <a:ext uri="{FF2B5EF4-FFF2-40B4-BE49-F238E27FC236}">
                  <a16:creationId xmlns:a16="http://schemas.microsoft.com/office/drawing/2014/main" id="{A8188B82-ABE7-B289-AE38-8DAABAB09FC4}"/>
                </a:ext>
              </a:extLst>
            </p:cNvPr>
            <p:cNvSpPr/>
            <p:nvPr/>
          </p:nvSpPr>
          <p:spPr>
            <a:xfrm>
              <a:off x="2947694" y="901919"/>
              <a:ext cx="5191852" cy="4475736"/>
            </a:xfrm>
            <a:prstGeom prst="triangle">
              <a:avLst/>
            </a:prstGeom>
            <a:noFill/>
            <a:ln>
              <a:solidFill>
                <a:schemeClr val="bg1">
                  <a:lumMod val="50000"/>
                  <a:alpha val="54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C7B6BC63-8FBC-8F05-1A2C-F5AF5A838DD0}"/>
                </a:ext>
              </a:extLst>
            </p:cNvPr>
            <p:cNvCxnSpPr>
              <a:cxnSpLocks/>
            </p:cNvCxnSpPr>
            <p:nvPr/>
          </p:nvCxnSpPr>
          <p:spPr>
            <a:xfrm>
              <a:off x="3923819" y="4841324"/>
              <a:ext cx="3238981" cy="0"/>
            </a:xfrm>
            <a:prstGeom prst="line">
              <a:avLst/>
            </a:prstGeom>
            <a:ln>
              <a:solidFill>
                <a:schemeClr val="accent1">
                  <a:alpha val="8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81CB806F-E5D9-DFBA-E4DB-955F2CF32998}"/>
                </a:ext>
              </a:extLst>
            </p:cNvPr>
            <p:cNvCxnSpPr>
              <a:cxnSpLocks/>
            </p:cNvCxnSpPr>
            <p:nvPr/>
          </p:nvCxnSpPr>
          <p:spPr>
            <a:xfrm>
              <a:off x="4381019" y="4086410"/>
              <a:ext cx="2396019" cy="0"/>
            </a:xfrm>
            <a:prstGeom prst="line">
              <a:avLst/>
            </a:prstGeom>
            <a:ln>
              <a:solidFill>
                <a:schemeClr val="accent1">
                  <a:alpha val="8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14912C67-824F-9DD7-6B5E-CEF6841CDE88}"/>
                </a:ext>
              </a:extLst>
            </p:cNvPr>
            <p:cNvCxnSpPr>
              <a:cxnSpLocks/>
            </p:cNvCxnSpPr>
            <p:nvPr/>
          </p:nvCxnSpPr>
          <p:spPr>
            <a:xfrm>
              <a:off x="4796944" y="3309119"/>
              <a:ext cx="1511781" cy="0"/>
            </a:xfrm>
            <a:prstGeom prst="line">
              <a:avLst/>
            </a:prstGeom>
            <a:ln>
              <a:solidFill>
                <a:schemeClr val="accent1">
                  <a:alpha val="8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9DA20392-E901-348F-BE42-0125445B2BE8}"/>
                </a:ext>
              </a:extLst>
            </p:cNvPr>
            <p:cNvCxnSpPr>
              <a:cxnSpLocks/>
            </p:cNvCxnSpPr>
            <p:nvPr/>
          </p:nvCxnSpPr>
          <p:spPr>
            <a:xfrm>
              <a:off x="5162070" y="2567057"/>
              <a:ext cx="781531" cy="0"/>
            </a:xfrm>
            <a:prstGeom prst="line">
              <a:avLst/>
            </a:prstGeom>
            <a:ln>
              <a:solidFill>
                <a:schemeClr val="accent1">
                  <a:alpha val="8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D2AFC3BB-732C-20E2-B87F-0EDD1265BEDF}"/>
              </a:ext>
            </a:extLst>
          </p:cNvPr>
          <p:cNvGrpSpPr/>
          <p:nvPr/>
        </p:nvGrpSpPr>
        <p:grpSpPr>
          <a:xfrm>
            <a:off x="6579998" y="2179642"/>
            <a:ext cx="4013878" cy="3460240"/>
            <a:chOff x="6648381" y="1902043"/>
            <a:chExt cx="5191852" cy="4475736"/>
          </a:xfrm>
        </p:grpSpPr>
        <p:sp>
          <p:nvSpPr>
            <p:cNvPr id="54" name="等腰三角形 53">
              <a:extLst>
                <a:ext uri="{FF2B5EF4-FFF2-40B4-BE49-F238E27FC236}">
                  <a16:creationId xmlns:a16="http://schemas.microsoft.com/office/drawing/2014/main" id="{075E02DE-113B-B69D-E15A-F812D2D29EF4}"/>
                </a:ext>
              </a:extLst>
            </p:cNvPr>
            <p:cNvSpPr/>
            <p:nvPr/>
          </p:nvSpPr>
          <p:spPr>
            <a:xfrm rot="10800000">
              <a:off x="6648381" y="1902043"/>
              <a:ext cx="5191852" cy="4475736"/>
            </a:xfrm>
            <a:prstGeom prst="triangle">
              <a:avLst/>
            </a:prstGeom>
            <a:noFill/>
            <a:ln>
              <a:solidFill>
                <a:schemeClr val="bg1">
                  <a:lumMod val="50000"/>
                  <a:alpha val="54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DAF18016-D671-C195-9351-3D15B1FDF7F6}"/>
                </a:ext>
              </a:extLst>
            </p:cNvPr>
            <p:cNvCxnSpPr>
              <a:cxnSpLocks/>
            </p:cNvCxnSpPr>
            <p:nvPr/>
          </p:nvCxnSpPr>
          <p:spPr>
            <a:xfrm>
              <a:off x="7705244" y="2638725"/>
              <a:ext cx="3238981" cy="0"/>
            </a:xfrm>
            <a:prstGeom prst="line">
              <a:avLst/>
            </a:prstGeom>
            <a:ln>
              <a:solidFill>
                <a:schemeClr val="accent1">
                  <a:alpha val="8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825E63B1-3E65-3A24-CCDE-4904B04272B4}"/>
                </a:ext>
              </a:extLst>
            </p:cNvPr>
            <p:cNvCxnSpPr>
              <a:cxnSpLocks/>
            </p:cNvCxnSpPr>
            <p:nvPr/>
          </p:nvCxnSpPr>
          <p:spPr>
            <a:xfrm>
              <a:off x="8121361" y="3429000"/>
              <a:ext cx="2396019" cy="0"/>
            </a:xfrm>
            <a:prstGeom prst="line">
              <a:avLst/>
            </a:prstGeom>
            <a:ln>
              <a:solidFill>
                <a:schemeClr val="accent1">
                  <a:alpha val="8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4F58AD51-2088-2894-0CD8-6892FBAE5E63}"/>
                </a:ext>
              </a:extLst>
            </p:cNvPr>
            <p:cNvCxnSpPr>
              <a:cxnSpLocks/>
            </p:cNvCxnSpPr>
            <p:nvPr/>
          </p:nvCxnSpPr>
          <p:spPr>
            <a:xfrm>
              <a:off x="8950951" y="5024059"/>
              <a:ext cx="662949" cy="0"/>
            </a:xfrm>
            <a:prstGeom prst="line">
              <a:avLst/>
            </a:prstGeom>
            <a:ln>
              <a:solidFill>
                <a:schemeClr val="accent1">
                  <a:alpha val="8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CC33FAC6-5CF5-83A2-8D38-A94D5E0C1C07}"/>
                </a:ext>
              </a:extLst>
            </p:cNvPr>
            <p:cNvCxnSpPr>
              <a:cxnSpLocks/>
            </p:cNvCxnSpPr>
            <p:nvPr/>
          </p:nvCxnSpPr>
          <p:spPr>
            <a:xfrm>
              <a:off x="8577462" y="4241312"/>
              <a:ext cx="1423788" cy="0"/>
            </a:xfrm>
            <a:prstGeom prst="line">
              <a:avLst/>
            </a:prstGeom>
            <a:ln>
              <a:solidFill>
                <a:schemeClr val="accent1">
                  <a:alpha val="8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缺角矩形 58">
            <a:extLst>
              <a:ext uri="{FF2B5EF4-FFF2-40B4-BE49-F238E27FC236}">
                <a16:creationId xmlns:a16="http://schemas.microsoft.com/office/drawing/2014/main" id="{0D5A11F2-6A3F-283C-F412-2EDA37EE074A}"/>
              </a:ext>
            </a:extLst>
          </p:cNvPr>
          <p:cNvSpPr/>
          <p:nvPr/>
        </p:nvSpPr>
        <p:spPr>
          <a:xfrm>
            <a:off x="11522657" y="3832364"/>
            <a:ext cx="106682" cy="106682"/>
          </a:xfrm>
          <a:prstGeom prst="plaque">
            <a:avLst>
              <a:gd name="adj" fmla="val 50000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缺角矩形 59">
            <a:extLst>
              <a:ext uri="{FF2B5EF4-FFF2-40B4-BE49-F238E27FC236}">
                <a16:creationId xmlns:a16="http://schemas.microsoft.com/office/drawing/2014/main" id="{C82E9508-1A85-9702-D81C-259ABA8F5289}"/>
              </a:ext>
            </a:extLst>
          </p:cNvPr>
          <p:cNvSpPr/>
          <p:nvPr/>
        </p:nvSpPr>
        <p:spPr>
          <a:xfrm>
            <a:off x="6721143" y="5596405"/>
            <a:ext cx="225120" cy="225120"/>
          </a:xfrm>
          <a:prstGeom prst="plaque">
            <a:avLst>
              <a:gd name="adj" fmla="val 50000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缺角矩形 60">
            <a:extLst>
              <a:ext uri="{FF2B5EF4-FFF2-40B4-BE49-F238E27FC236}">
                <a16:creationId xmlns:a16="http://schemas.microsoft.com/office/drawing/2014/main" id="{C8C79018-2B53-CE59-F4AE-FA79488214F5}"/>
              </a:ext>
            </a:extLst>
          </p:cNvPr>
          <p:cNvSpPr/>
          <p:nvPr/>
        </p:nvSpPr>
        <p:spPr>
          <a:xfrm>
            <a:off x="4048527" y="2124492"/>
            <a:ext cx="106682" cy="106682"/>
          </a:xfrm>
          <a:prstGeom prst="plaque">
            <a:avLst>
              <a:gd name="adj" fmla="val 50000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缺角矩形 61">
            <a:extLst>
              <a:ext uri="{FF2B5EF4-FFF2-40B4-BE49-F238E27FC236}">
                <a16:creationId xmlns:a16="http://schemas.microsoft.com/office/drawing/2014/main" id="{AAB40C84-B4BF-19BA-A4E0-9272F0877DCF}"/>
              </a:ext>
            </a:extLst>
          </p:cNvPr>
          <p:cNvSpPr/>
          <p:nvPr/>
        </p:nvSpPr>
        <p:spPr>
          <a:xfrm>
            <a:off x="2875038" y="4867562"/>
            <a:ext cx="72656" cy="72656"/>
          </a:xfrm>
          <a:prstGeom prst="plaque">
            <a:avLst>
              <a:gd name="adj" fmla="val 50000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PA-5-Point Star 44">
            <a:extLst>
              <a:ext uri="{FF2B5EF4-FFF2-40B4-BE49-F238E27FC236}">
                <a16:creationId xmlns:a16="http://schemas.microsoft.com/office/drawing/2014/main" id="{464B8086-4B3A-8146-7A89-122FFEA8FD1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0893735" y="1094623"/>
            <a:ext cx="36000" cy="36000"/>
          </a:xfrm>
          <a:prstGeom prst="star5">
            <a:avLst/>
          </a:prstGeom>
          <a:solidFill>
            <a:srgbClr val="F6F0EB"/>
          </a:solidFill>
          <a:ln>
            <a:noFill/>
          </a:ln>
          <a:effectLst>
            <a:glow rad="25400">
              <a:srgbClr val="F6F0EB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C902C23-DC3E-DD92-EC9D-C4997CE12F17}"/>
              </a:ext>
            </a:extLst>
          </p:cNvPr>
          <p:cNvSpPr txBox="1"/>
          <p:nvPr/>
        </p:nvSpPr>
        <p:spPr>
          <a:xfrm>
            <a:off x="3290527" y="1751717"/>
            <a:ext cx="1343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chemeClr val="accent2">
                    <a:alpha val="50000"/>
                  </a:schemeClr>
                </a:solidFill>
              </a:rPr>
              <a:t>PROPOSAL</a:t>
            </a:r>
            <a:endParaRPr lang="zh-CN" altLang="en-US" i="1" dirty="0">
              <a:solidFill>
                <a:schemeClr val="accent2">
                  <a:alpha val="5000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74F0C93-4213-38CA-16BA-BB3E3BC0168D}"/>
              </a:ext>
            </a:extLst>
          </p:cNvPr>
          <p:cNvSpPr txBox="1"/>
          <p:nvPr/>
        </p:nvSpPr>
        <p:spPr>
          <a:xfrm>
            <a:off x="1506379" y="1662826"/>
            <a:ext cx="16991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i="1" dirty="0">
                <a:solidFill>
                  <a:schemeClr val="accent2">
                    <a:alpha val="44000"/>
                  </a:schemeClr>
                </a:solidFill>
              </a:rPr>
              <a:t>DESIGN</a:t>
            </a:r>
            <a:endParaRPr lang="zh-CN" altLang="en-US" sz="2400" i="1" dirty="0">
              <a:solidFill>
                <a:schemeClr val="accent2">
                  <a:alpha val="44000"/>
                </a:schemeClr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0BEA6D1-3BA7-501B-AA4B-670628227692}"/>
              </a:ext>
            </a:extLst>
          </p:cNvPr>
          <p:cNvSpPr/>
          <p:nvPr/>
        </p:nvSpPr>
        <p:spPr>
          <a:xfrm>
            <a:off x="2878839" y="1200944"/>
            <a:ext cx="583882" cy="583880"/>
          </a:xfrm>
          <a:prstGeom prst="ellipse">
            <a:avLst/>
          </a:prstGeom>
          <a:solidFill>
            <a:srgbClr val="C9AE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0D97432-0C34-9199-7F03-9F757F723F67}"/>
              </a:ext>
            </a:extLst>
          </p:cNvPr>
          <p:cNvSpPr txBox="1"/>
          <p:nvPr/>
        </p:nvSpPr>
        <p:spPr>
          <a:xfrm>
            <a:off x="2828729" y="1292421"/>
            <a:ext cx="539527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00" dirty="0">
                <a:solidFill>
                  <a:schemeClr val="accent2">
                    <a:lumMod val="25000"/>
                    <a:alpha val="44000"/>
                  </a:schemeClr>
                </a:solidFill>
                <a:latin typeface="Agency FB" panose="020B0503020202020204" pitchFamily="34" charset="0"/>
              </a:rPr>
              <a:t>GTDBD</a:t>
            </a:r>
            <a:endParaRPr lang="zh-CN" altLang="en-US" sz="500" dirty="0">
              <a:solidFill>
                <a:schemeClr val="accent2">
                  <a:lumMod val="25000"/>
                  <a:alpha val="44000"/>
                </a:schemeClr>
              </a:solidFill>
              <a:latin typeface="Agency FB" panose="020B0503020202020204" pitchFamily="34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BF12B15-697E-587C-736D-E7B012EBA9B7}"/>
              </a:ext>
            </a:extLst>
          </p:cNvPr>
          <p:cNvGrpSpPr/>
          <p:nvPr/>
        </p:nvGrpSpPr>
        <p:grpSpPr>
          <a:xfrm>
            <a:off x="1488427" y="1108266"/>
            <a:ext cx="3226640" cy="830997"/>
            <a:chOff x="1287046" y="1519429"/>
            <a:chExt cx="3226640" cy="830997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FF416B77-8FE8-F028-7DFF-859D076D917B}"/>
                </a:ext>
              </a:extLst>
            </p:cNvPr>
            <p:cNvSpPr txBox="1"/>
            <p:nvPr/>
          </p:nvSpPr>
          <p:spPr>
            <a:xfrm>
              <a:off x="1287046" y="1618928"/>
              <a:ext cx="65809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40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建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E92E29BD-CF00-ADFA-601F-80C7ACAB1CC7}"/>
                </a:ext>
              </a:extLst>
            </p:cNvPr>
            <p:cNvSpPr txBox="1"/>
            <p:nvPr/>
          </p:nvSpPr>
          <p:spPr>
            <a:xfrm>
              <a:off x="1888173" y="1549695"/>
              <a:ext cx="65809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36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设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83A4E604-8DE8-DFA1-DB53-49A41F88E45B}"/>
                </a:ext>
              </a:extLst>
            </p:cNvPr>
            <p:cNvSpPr/>
            <p:nvPr/>
          </p:nvSpPr>
          <p:spPr>
            <a:xfrm>
              <a:off x="2533753" y="1519429"/>
              <a:ext cx="1979933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48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方案</a:t>
              </a:r>
              <a:endParaRPr lang="zh-CN" altLang="en-US" sz="4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91C5394D-5DD6-1644-8481-B5280033AC86}"/>
              </a:ext>
            </a:extLst>
          </p:cNvPr>
          <p:cNvSpPr txBox="1"/>
          <p:nvPr/>
        </p:nvSpPr>
        <p:spPr>
          <a:xfrm>
            <a:off x="5076128" y="2304841"/>
            <a:ext cx="1043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accent2"/>
                </a:solidFill>
              </a:rPr>
              <a:t>文本分析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2ADA9A3-B50D-FF28-8ADD-0BC788A9E5C3}"/>
              </a:ext>
            </a:extLst>
          </p:cNvPr>
          <p:cNvSpPr txBox="1"/>
          <p:nvPr/>
        </p:nvSpPr>
        <p:spPr>
          <a:xfrm>
            <a:off x="4983784" y="3634450"/>
            <a:ext cx="12371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accent2"/>
                </a:solidFill>
              </a:rPr>
              <a:t>数据预处理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09E21C8-9EEE-FFCB-0210-B6163CD42497}"/>
              </a:ext>
            </a:extLst>
          </p:cNvPr>
          <p:cNvSpPr txBox="1"/>
          <p:nvPr/>
        </p:nvSpPr>
        <p:spPr>
          <a:xfrm>
            <a:off x="4472376" y="4268571"/>
            <a:ext cx="20766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/>
              <a:t>自然语言处理（NLP）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E451F643-C902-0A37-7D5D-C0020E344C60}"/>
              </a:ext>
            </a:extLst>
          </p:cNvPr>
          <p:cNvSpPr txBox="1"/>
          <p:nvPr/>
        </p:nvSpPr>
        <p:spPr>
          <a:xfrm>
            <a:off x="5089477" y="2975488"/>
            <a:ext cx="12598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/>
              <a:t>RPA</a:t>
            </a:r>
            <a:r>
              <a:rPr lang="zh-CN" altLang="en-US" sz="1600" b="1" dirty="0"/>
              <a:t>技术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D1ABE297-6600-A796-2476-AFB642F6137B}"/>
              </a:ext>
            </a:extLst>
          </p:cNvPr>
          <p:cNvSpPr txBox="1"/>
          <p:nvPr/>
        </p:nvSpPr>
        <p:spPr>
          <a:xfrm>
            <a:off x="8230414" y="4254361"/>
            <a:ext cx="1043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accent2"/>
                </a:solidFill>
              </a:rPr>
              <a:t>多线程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42D3CF9E-4BF4-6AF5-B705-B3CD39565BBD}"/>
              </a:ext>
            </a:extLst>
          </p:cNvPr>
          <p:cNvSpPr txBox="1"/>
          <p:nvPr/>
        </p:nvSpPr>
        <p:spPr>
          <a:xfrm>
            <a:off x="8133437" y="3655351"/>
            <a:ext cx="12598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/>
              <a:t>情感倾向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71D2458D-C34B-F6A8-AFBA-432B401E1ABD}"/>
              </a:ext>
            </a:extLst>
          </p:cNvPr>
          <p:cNvSpPr txBox="1"/>
          <p:nvPr/>
        </p:nvSpPr>
        <p:spPr>
          <a:xfrm>
            <a:off x="8024205" y="3025817"/>
            <a:ext cx="13941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accent2"/>
                </a:solidFill>
              </a:rPr>
              <a:t>自动化收集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5BA072BF-4FC0-B50F-7DDF-3F40C193B83D}"/>
              </a:ext>
            </a:extLst>
          </p:cNvPr>
          <p:cNvSpPr txBox="1"/>
          <p:nvPr/>
        </p:nvSpPr>
        <p:spPr>
          <a:xfrm>
            <a:off x="8024205" y="2428311"/>
            <a:ext cx="12598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/>
              <a:t>饼状图展示</a:t>
            </a:r>
          </a:p>
        </p:txBody>
      </p:sp>
    </p:spTree>
    <p:extLst>
      <p:ext uri="{BB962C8B-B14F-4D97-AF65-F5344CB8AC3E}">
        <p14:creationId xmlns:p14="http://schemas.microsoft.com/office/powerpoint/2010/main" val="312439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5" presetClass="path" presetSubtype="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5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7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8" presetID="8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69" dur="4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1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8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-21600000">
                                      <p:cBhvr>
                                        <p:cTn id="92" dur="3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4" dur="1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5" presetID="10" presetClass="entr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Effect transition="out" filter="fade">
                                      <p:cBhvr>
                                        <p:cTn id="108" dur="1500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ntr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Effect transition="out" filter="fade">
                                      <p:cBhvr>
                                        <p:cTn id="113" dur="1500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ntr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Effect transition="out" filter="fade">
                                      <p:cBhvr>
                                        <p:cTn id="118" dur="1500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ntr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Effect transition="out" filter="fade">
                                      <p:cBhvr>
                                        <p:cTn id="123" dur="1500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ntr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Effect transition="out" filter="fade">
                                      <p:cBhvr>
                                        <p:cTn id="128" dur="1500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10" grpId="0" animBg="1"/>
      <p:bldP spid="10" grpId="1" animBg="1"/>
      <p:bldP spid="11" grpId="0" animBg="1"/>
      <p:bldP spid="11" grpId="1" animBg="1"/>
      <p:bldP spid="19" grpId="0" animBg="1"/>
      <p:bldP spid="19" grpId="1" animBg="1"/>
      <p:bldP spid="44" grpId="0" animBg="1"/>
      <p:bldP spid="59" grpId="0" animBg="1"/>
      <p:bldP spid="60" grpId="0" animBg="1"/>
      <p:bldP spid="61" grpId="0" animBg="1"/>
      <p:bldP spid="62" grpId="0" animBg="1"/>
      <p:bldP spid="64" grpId="0" animBg="1"/>
      <p:bldP spid="5" grpId="0"/>
      <p:bldP spid="7" grpId="0"/>
      <p:bldP spid="8" grpId="0" animBg="1"/>
      <p:bldP spid="12" grpId="0"/>
      <p:bldP spid="40" grpId="0"/>
      <p:bldP spid="41" grpId="0"/>
      <p:bldP spid="42" grpId="0"/>
      <p:bldP spid="63" grpId="0"/>
      <p:bldP spid="67" grpId="0"/>
      <p:bldP spid="68" grpId="0"/>
      <p:bldP spid="71" grpId="0"/>
      <p:bldP spid="7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箭头连接符 1">
            <a:extLst>
              <a:ext uri="{FF2B5EF4-FFF2-40B4-BE49-F238E27FC236}">
                <a16:creationId xmlns:a16="http://schemas.microsoft.com/office/drawing/2014/main" id="{CE121421-CB71-D756-10B8-B720079A1489}"/>
              </a:ext>
            </a:extLst>
          </p:cNvPr>
          <p:cNvCxnSpPr>
            <a:cxnSpLocks/>
          </p:cNvCxnSpPr>
          <p:nvPr/>
        </p:nvCxnSpPr>
        <p:spPr>
          <a:xfrm>
            <a:off x="-108857" y="6402387"/>
            <a:ext cx="4311276" cy="0"/>
          </a:xfrm>
          <a:prstGeom prst="straightConnector1">
            <a:avLst/>
          </a:prstGeom>
          <a:ln>
            <a:solidFill>
              <a:srgbClr val="A29F7E">
                <a:alpha val="68000"/>
              </a:srgb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3D07221D-A7DC-5DBB-47A0-7F8D79435F87}"/>
              </a:ext>
            </a:extLst>
          </p:cNvPr>
          <p:cNvCxnSpPr>
            <a:cxnSpLocks/>
          </p:cNvCxnSpPr>
          <p:nvPr/>
        </p:nvCxnSpPr>
        <p:spPr>
          <a:xfrm flipV="1">
            <a:off x="334963" y="3307556"/>
            <a:ext cx="0" cy="3731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648EA5B1-BE65-8508-C4CA-F04B93AB60A0}"/>
              </a:ext>
            </a:extLst>
          </p:cNvPr>
          <p:cNvSpPr/>
          <p:nvPr/>
        </p:nvSpPr>
        <p:spPr>
          <a:xfrm>
            <a:off x="113030" y="4969510"/>
            <a:ext cx="1857828" cy="1857828"/>
          </a:xfrm>
          <a:prstGeom prst="ellipse">
            <a:avLst/>
          </a:prstGeom>
          <a:noFill/>
          <a:ln w="15875">
            <a:gradFill>
              <a:gsLst>
                <a:gs pos="85000">
                  <a:srgbClr val="A29F7E">
                    <a:alpha val="69000"/>
                  </a:srgbClr>
                </a:gs>
                <a:gs pos="0">
                  <a:srgbClr val="787B6A">
                    <a:alpha val="0"/>
                  </a:srgbClr>
                </a:gs>
                <a:gs pos="21000">
                  <a:schemeClr val="bg2">
                    <a:lumMod val="75000"/>
                  </a:schemeClr>
                </a:gs>
                <a:gs pos="52983">
                  <a:srgbClr val="CCCAB7">
                    <a:alpha val="0"/>
                  </a:srgbClr>
                </a:gs>
                <a:gs pos="41000">
                  <a:srgbClr val="ABA98D"/>
                </a:gs>
                <a:gs pos="74794">
                  <a:srgbClr val="C5C2AD">
                    <a:alpha val="0"/>
                  </a:srgbClr>
                </a:gs>
                <a:gs pos="64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8AF6DFE-FCBF-78E3-8214-C0B576246B98}"/>
              </a:ext>
            </a:extLst>
          </p:cNvPr>
          <p:cNvSpPr/>
          <p:nvPr/>
        </p:nvSpPr>
        <p:spPr>
          <a:xfrm>
            <a:off x="334963" y="5655437"/>
            <a:ext cx="1349828" cy="1349828"/>
          </a:xfrm>
          <a:prstGeom prst="ellipse">
            <a:avLst/>
          </a:prstGeom>
          <a:noFill/>
          <a:ln w="15875">
            <a:gradFill>
              <a:gsLst>
                <a:gs pos="85000">
                  <a:srgbClr val="A29F7E">
                    <a:alpha val="69000"/>
                  </a:srgbClr>
                </a:gs>
                <a:gs pos="0">
                  <a:srgbClr val="787B6A">
                    <a:alpha val="0"/>
                  </a:srgbClr>
                </a:gs>
                <a:gs pos="21000">
                  <a:schemeClr val="bg2">
                    <a:lumMod val="75000"/>
                  </a:schemeClr>
                </a:gs>
                <a:gs pos="52983">
                  <a:srgbClr val="CCCAB7">
                    <a:alpha val="0"/>
                  </a:srgbClr>
                </a:gs>
                <a:gs pos="41000">
                  <a:srgbClr val="ABA98D"/>
                </a:gs>
                <a:gs pos="74794">
                  <a:srgbClr val="C5C2AD">
                    <a:alpha val="0"/>
                  </a:srgbClr>
                </a:gs>
                <a:gs pos="64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18F6FB1D-E69D-6F97-ECD1-E8F1A7C633FF}"/>
              </a:ext>
            </a:extLst>
          </p:cNvPr>
          <p:cNvSpPr/>
          <p:nvPr/>
        </p:nvSpPr>
        <p:spPr>
          <a:xfrm>
            <a:off x="-986972" y="4702627"/>
            <a:ext cx="3077030" cy="3077030"/>
          </a:xfrm>
          <a:prstGeom prst="ellipse">
            <a:avLst/>
          </a:prstGeom>
          <a:noFill/>
          <a:ln w="15875">
            <a:gradFill>
              <a:gsLst>
                <a:gs pos="85000">
                  <a:srgbClr val="A29F7E">
                    <a:alpha val="69000"/>
                  </a:srgbClr>
                </a:gs>
                <a:gs pos="0">
                  <a:srgbClr val="787B6A">
                    <a:alpha val="0"/>
                  </a:srgbClr>
                </a:gs>
                <a:gs pos="21000">
                  <a:schemeClr val="bg2">
                    <a:lumMod val="75000"/>
                  </a:schemeClr>
                </a:gs>
                <a:gs pos="52983">
                  <a:srgbClr val="CCCAB7">
                    <a:alpha val="0"/>
                  </a:srgbClr>
                </a:gs>
                <a:gs pos="41000">
                  <a:srgbClr val="ABA98D"/>
                </a:gs>
                <a:gs pos="74794">
                  <a:srgbClr val="C5C2AD">
                    <a:alpha val="0"/>
                  </a:srgbClr>
                </a:gs>
                <a:gs pos="64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E926B68-9298-5499-CB82-065CBD0BD439}"/>
              </a:ext>
            </a:extLst>
          </p:cNvPr>
          <p:cNvSpPr txBox="1"/>
          <p:nvPr/>
        </p:nvSpPr>
        <p:spPr>
          <a:xfrm>
            <a:off x="3698494" y="5996712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accent1">
                    <a:alpha val="40000"/>
                  </a:schemeClr>
                </a:solidFill>
              </a:rPr>
              <a:t>x</a:t>
            </a:r>
            <a:endParaRPr lang="zh-CN" altLang="en-US" sz="2000" dirty="0">
              <a:solidFill>
                <a:schemeClr val="accent1">
                  <a:alpha val="40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B401312-4205-7A1A-EBFD-C17FC2B36D28}"/>
              </a:ext>
            </a:extLst>
          </p:cNvPr>
          <p:cNvSpPr txBox="1"/>
          <p:nvPr/>
        </p:nvSpPr>
        <p:spPr>
          <a:xfrm>
            <a:off x="403789" y="3175903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accent1">
                    <a:alpha val="40000"/>
                  </a:schemeClr>
                </a:solidFill>
              </a:rPr>
              <a:t>y</a:t>
            </a:r>
            <a:endParaRPr lang="zh-CN" altLang="en-US" sz="2000" dirty="0">
              <a:solidFill>
                <a:schemeClr val="accent1">
                  <a:alpha val="40000"/>
                </a:schemeClr>
              </a:solidFill>
            </a:endParaRPr>
          </a:p>
        </p:txBody>
      </p:sp>
      <p:sp>
        <p:nvSpPr>
          <p:cNvPr id="9" name="等腰三角形 8">
            <a:extLst>
              <a:ext uri="{FF2B5EF4-FFF2-40B4-BE49-F238E27FC236}">
                <a16:creationId xmlns:a16="http://schemas.microsoft.com/office/drawing/2014/main" id="{027CE781-E692-EBA0-6BD8-9C1C298A0244}"/>
              </a:ext>
            </a:extLst>
          </p:cNvPr>
          <p:cNvSpPr/>
          <p:nvPr/>
        </p:nvSpPr>
        <p:spPr>
          <a:xfrm rot="19604543">
            <a:off x="1544457" y="5207316"/>
            <a:ext cx="294094" cy="253528"/>
          </a:xfrm>
          <a:prstGeom prst="triangle">
            <a:avLst>
              <a:gd name="adj" fmla="val 3664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2317D4CB-C5CA-1E58-A408-F8F8BECFDDB4}"/>
              </a:ext>
            </a:extLst>
          </p:cNvPr>
          <p:cNvSpPr/>
          <p:nvPr/>
        </p:nvSpPr>
        <p:spPr>
          <a:xfrm rot="2235213">
            <a:off x="885220" y="4257992"/>
            <a:ext cx="180046" cy="155212"/>
          </a:xfrm>
          <a:prstGeom prst="triangle">
            <a:avLst>
              <a:gd name="adj" fmla="val 36640"/>
            </a:avLst>
          </a:prstGeom>
          <a:solidFill>
            <a:schemeClr val="bg2">
              <a:alpha val="58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0B2A180-A75C-54ED-8C62-8D958CB24404}"/>
              </a:ext>
            </a:extLst>
          </p:cNvPr>
          <p:cNvGrpSpPr/>
          <p:nvPr/>
        </p:nvGrpSpPr>
        <p:grpSpPr>
          <a:xfrm rot="8977732">
            <a:off x="10961603" y="5090220"/>
            <a:ext cx="1002776" cy="1002778"/>
            <a:chOff x="2709830" y="819807"/>
            <a:chExt cx="1349528" cy="1349528"/>
          </a:xfrm>
          <a:noFill/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43021B2C-2E5A-95C8-CE0C-55114D271003}"/>
                </a:ext>
              </a:extLst>
            </p:cNvPr>
            <p:cNvSpPr/>
            <p:nvPr/>
          </p:nvSpPr>
          <p:spPr>
            <a:xfrm>
              <a:off x="3054438" y="1164415"/>
              <a:ext cx="660312" cy="660312"/>
            </a:xfrm>
            <a:prstGeom prst="ellipse">
              <a:avLst/>
            </a:prstGeom>
            <a:grpFill/>
            <a:ln w="9525">
              <a:gradFill>
                <a:gsLst>
                  <a:gs pos="38000">
                    <a:srgbClr val="E9E4D5">
                      <a:alpha val="200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9000">
                    <a:schemeClr val="accent2">
                      <a:lumMod val="90000"/>
                      <a:alpha val="17000"/>
                    </a:schemeClr>
                  </a:gs>
                  <a:gs pos="8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3B5270F3-4C60-1D36-3168-5D25B4DC285A}"/>
                </a:ext>
              </a:extLst>
            </p:cNvPr>
            <p:cNvSpPr/>
            <p:nvPr/>
          </p:nvSpPr>
          <p:spPr>
            <a:xfrm>
              <a:off x="2986175" y="1096152"/>
              <a:ext cx="796838" cy="796838"/>
            </a:xfrm>
            <a:prstGeom prst="ellipse">
              <a:avLst/>
            </a:prstGeom>
            <a:grpFill/>
            <a:ln w="9525">
              <a:gradFill>
                <a:gsLst>
                  <a:gs pos="38000">
                    <a:srgbClr val="E9E4D5">
                      <a:alpha val="200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9000">
                    <a:schemeClr val="accent2">
                      <a:lumMod val="90000"/>
                      <a:alpha val="17000"/>
                    </a:schemeClr>
                  </a:gs>
                  <a:gs pos="8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E96227C1-25F0-393C-A305-A53EB0F21E61}"/>
                </a:ext>
              </a:extLst>
            </p:cNvPr>
            <p:cNvSpPr/>
            <p:nvPr/>
          </p:nvSpPr>
          <p:spPr>
            <a:xfrm>
              <a:off x="2915427" y="1025404"/>
              <a:ext cx="938334" cy="938334"/>
            </a:xfrm>
            <a:prstGeom prst="ellipse">
              <a:avLst/>
            </a:prstGeom>
            <a:grpFill/>
            <a:ln w="9525">
              <a:gradFill>
                <a:gsLst>
                  <a:gs pos="38000">
                    <a:srgbClr val="E9E4D5">
                      <a:alpha val="200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9000">
                    <a:schemeClr val="accent2">
                      <a:lumMod val="90000"/>
                      <a:alpha val="17000"/>
                    </a:schemeClr>
                  </a:gs>
                  <a:gs pos="8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AA3CBA64-F780-AC77-B88B-65765D0BE0E7}"/>
                </a:ext>
              </a:extLst>
            </p:cNvPr>
            <p:cNvSpPr/>
            <p:nvPr/>
          </p:nvSpPr>
          <p:spPr>
            <a:xfrm>
              <a:off x="2779198" y="889175"/>
              <a:ext cx="1210792" cy="1210792"/>
            </a:xfrm>
            <a:prstGeom prst="ellipse">
              <a:avLst/>
            </a:prstGeom>
            <a:grpFill/>
            <a:ln w="9525">
              <a:gradFill>
                <a:gsLst>
                  <a:gs pos="38000">
                    <a:srgbClr val="E9E4D5">
                      <a:alpha val="200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9000">
                    <a:schemeClr val="accent2">
                      <a:lumMod val="90000"/>
                      <a:alpha val="17000"/>
                    </a:schemeClr>
                  </a:gs>
                  <a:gs pos="8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089A4612-2A53-A0FE-CD66-FA368E78E58B}"/>
                </a:ext>
              </a:extLst>
            </p:cNvPr>
            <p:cNvSpPr/>
            <p:nvPr/>
          </p:nvSpPr>
          <p:spPr>
            <a:xfrm>
              <a:off x="2709830" y="819807"/>
              <a:ext cx="1349528" cy="1349528"/>
            </a:xfrm>
            <a:prstGeom prst="ellipse">
              <a:avLst/>
            </a:prstGeom>
            <a:grpFill/>
            <a:ln w="9525">
              <a:gradFill>
                <a:gsLst>
                  <a:gs pos="38000">
                    <a:srgbClr val="E9E4D5">
                      <a:alpha val="200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9000">
                    <a:schemeClr val="accent2">
                      <a:lumMod val="90000"/>
                      <a:alpha val="17000"/>
                    </a:schemeClr>
                  </a:gs>
                  <a:gs pos="8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DFD58C20-3DDF-1F2E-7297-3DEC78DD52C5}"/>
                </a:ext>
              </a:extLst>
            </p:cNvPr>
            <p:cNvSpPr/>
            <p:nvPr/>
          </p:nvSpPr>
          <p:spPr>
            <a:xfrm>
              <a:off x="2845577" y="955554"/>
              <a:ext cx="1078034" cy="1078034"/>
            </a:xfrm>
            <a:prstGeom prst="ellipse">
              <a:avLst/>
            </a:prstGeom>
            <a:grpFill/>
            <a:ln w="9525">
              <a:gradFill>
                <a:gsLst>
                  <a:gs pos="38000">
                    <a:srgbClr val="E9E4D5">
                      <a:alpha val="200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9000">
                    <a:schemeClr val="accent2">
                      <a:lumMod val="90000"/>
                      <a:alpha val="17000"/>
                    </a:schemeClr>
                  </a:gs>
                  <a:gs pos="8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235BBDA1-1FE6-B019-A039-FDC9A422F1C8}"/>
                </a:ext>
              </a:extLst>
            </p:cNvPr>
            <p:cNvSpPr/>
            <p:nvPr/>
          </p:nvSpPr>
          <p:spPr>
            <a:xfrm>
              <a:off x="3122700" y="1232677"/>
              <a:ext cx="523788" cy="523788"/>
            </a:xfrm>
            <a:prstGeom prst="ellipse">
              <a:avLst/>
            </a:prstGeom>
            <a:grpFill/>
            <a:ln w="9525">
              <a:gradFill>
                <a:gsLst>
                  <a:gs pos="38000">
                    <a:srgbClr val="E9E4D5">
                      <a:alpha val="200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9000">
                    <a:schemeClr val="accent2">
                      <a:lumMod val="90000"/>
                      <a:alpha val="17000"/>
                    </a:schemeClr>
                  </a:gs>
                  <a:gs pos="8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1515F5BA-24B2-BBD0-CBB1-A26122D1C327}"/>
                </a:ext>
              </a:extLst>
            </p:cNvPr>
            <p:cNvSpPr/>
            <p:nvPr/>
          </p:nvSpPr>
          <p:spPr>
            <a:xfrm>
              <a:off x="3194138" y="1304115"/>
              <a:ext cx="380912" cy="380912"/>
            </a:xfrm>
            <a:prstGeom prst="ellipse">
              <a:avLst/>
            </a:prstGeom>
            <a:grpFill/>
            <a:ln w="9525">
              <a:gradFill>
                <a:gsLst>
                  <a:gs pos="38000">
                    <a:srgbClr val="E9E4D5">
                      <a:alpha val="200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9000">
                    <a:schemeClr val="accent2">
                      <a:lumMod val="90000"/>
                      <a:alpha val="17000"/>
                    </a:schemeClr>
                  </a:gs>
                  <a:gs pos="8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771E0A00-06C9-E2BD-D859-03FC00CBE2FA}"/>
                </a:ext>
              </a:extLst>
            </p:cNvPr>
            <p:cNvSpPr/>
            <p:nvPr/>
          </p:nvSpPr>
          <p:spPr>
            <a:xfrm>
              <a:off x="3256740" y="1366717"/>
              <a:ext cx="255708" cy="255708"/>
            </a:xfrm>
            <a:prstGeom prst="ellipse">
              <a:avLst/>
            </a:prstGeom>
            <a:grpFill/>
            <a:ln w="9525">
              <a:gradFill>
                <a:gsLst>
                  <a:gs pos="38000">
                    <a:srgbClr val="E9E4D5">
                      <a:alpha val="200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9000">
                    <a:schemeClr val="accent2">
                      <a:lumMod val="90000"/>
                      <a:alpha val="17000"/>
                    </a:schemeClr>
                  </a:gs>
                  <a:gs pos="8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71D11E7-FCB6-3829-BEC2-042D3AFF22F2}"/>
              </a:ext>
            </a:extLst>
          </p:cNvPr>
          <p:cNvGrpSpPr/>
          <p:nvPr/>
        </p:nvGrpSpPr>
        <p:grpSpPr>
          <a:xfrm rot="10800000">
            <a:off x="11120453" y="5525630"/>
            <a:ext cx="1341422" cy="1341424"/>
            <a:chOff x="2709830" y="819807"/>
            <a:chExt cx="1349528" cy="1349528"/>
          </a:xfrm>
          <a:noFill/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E928195D-D0D9-1CED-3A7A-DF2396FF183E}"/>
                </a:ext>
              </a:extLst>
            </p:cNvPr>
            <p:cNvSpPr/>
            <p:nvPr/>
          </p:nvSpPr>
          <p:spPr>
            <a:xfrm>
              <a:off x="3054438" y="1164415"/>
              <a:ext cx="660312" cy="660312"/>
            </a:xfrm>
            <a:prstGeom prst="ellipse">
              <a:avLst/>
            </a:prstGeom>
            <a:grpFill/>
            <a:ln>
              <a:gradFill>
                <a:gsLst>
                  <a:gs pos="0">
                    <a:schemeClr val="accent2">
                      <a:lumMod val="90000"/>
                      <a:alpha val="17000"/>
                    </a:schemeClr>
                  </a:gs>
                  <a:gs pos="5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2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BE5CBFAF-34EE-7CDF-BBA4-50881A1844ED}"/>
                </a:ext>
              </a:extLst>
            </p:cNvPr>
            <p:cNvSpPr/>
            <p:nvPr/>
          </p:nvSpPr>
          <p:spPr>
            <a:xfrm>
              <a:off x="2986175" y="1096152"/>
              <a:ext cx="796838" cy="796838"/>
            </a:xfrm>
            <a:prstGeom prst="ellipse">
              <a:avLst/>
            </a:prstGeom>
            <a:grpFill/>
            <a:ln>
              <a:gradFill>
                <a:gsLst>
                  <a:gs pos="0">
                    <a:schemeClr val="accent2">
                      <a:lumMod val="90000"/>
                      <a:alpha val="17000"/>
                    </a:schemeClr>
                  </a:gs>
                  <a:gs pos="5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2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4E0D2187-9E29-EE63-2C30-FB37DECE6F3D}"/>
                </a:ext>
              </a:extLst>
            </p:cNvPr>
            <p:cNvSpPr/>
            <p:nvPr/>
          </p:nvSpPr>
          <p:spPr>
            <a:xfrm>
              <a:off x="2915427" y="1025404"/>
              <a:ext cx="938334" cy="938334"/>
            </a:xfrm>
            <a:prstGeom prst="ellipse">
              <a:avLst/>
            </a:prstGeom>
            <a:grpFill/>
            <a:ln>
              <a:gradFill>
                <a:gsLst>
                  <a:gs pos="0">
                    <a:schemeClr val="accent2">
                      <a:lumMod val="90000"/>
                      <a:alpha val="17000"/>
                    </a:schemeClr>
                  </a:gs>
                  <a:gs pos="5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2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45EDAB4F-4533-CC6B-E077-AD8FCE1FA945}"/>
                </a:ext>
              </a:extLst>
            </p:cNvPr>
            <p:cNvSpPr/>
            <p:nvPr/>
          </p:nvSpPr>
          <p:spPr>
            <a:xfrm>
              <a:off x="2779198" y="889175"/>
              <a:ext cx="1210792" cy="1210792"/>
            </a:xfrm>
            <a:prstGeom prst="ellipse">
              <a:avLst/>
            </a:prstGeom>
            <a:grpFill/>
            <a:ln>
              <a:gradFill>
                <a:gsLst>
                  <a:gs pos="0">
                    <a:schemeClr val="accent2">
                      <a:lumMod val="90000"/>
                      <a:alpha val="17000"/>
                    </a:schemeClr>
                  </a:gs>
                  <a:gs pos="5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2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86F938FC-EDEE-783D-350E-EA88E338BFCE}"/>
                </a:ext>
              </a:extLst>
            </p:cNvPr>
            <p:cNvSpPr/>
            <p:nvPr/>
          </p:nvSpPr>
          <p:spPr>
            <a:xfrm>
              <a:off x="2709830" y="819807"/>
              <a:ext cx="1349528" cy="1349528"/>
            </a:xfrm>
            <a:prstGeom prst="ellipse">
              <a:avLst/>
            </a:prstGeom>
            <a:grpFill/>
            <a:ln>
              <a:gradFill>
                <a:gsLst>
                  <a:gs pos="0">
                    <a:schemeClr val="accent2">
                      <a:lumMod val="90000"/>
                      <a:alpha val="17000"/>
                    </a:schemeClr>
                  </a:gs>
                  <a:gs pos="5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2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B0C0084C-0699-D276-83C0-38101FCB3956}"/>
                </a:ext>
              </a:extLst>
            </p:cNvPr>
            <p:cNvSpPr/>
            <p:nvPr/>
          </p:nvSpPr>
          <p:spPr>
            <a:xfrm>
              <a:off x="2845577" y="955554"/>
              <a:ext cx="1078034" cy="1078034"/>
            </a:xfrm>
            <a:prstGeom prst="ellipse">
              <a:avLst/>
            </a:prstGeom>
            <a:grpFill/>
            <a:ln>
              <a:gradFill>
                <a:gsLst>
                  <a:gs pos="0">
                    <a:schemeClr val="accent2">
                      <a:lumMod val="90000"/>
                      <a:alpha val="17000"/>
                    </a:schemeClr>
                  </a:gs>
                  <a:gs pos="5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2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36F6C897-A242-BC49-81BE-18BFA8720C0A}"/>
                </a:ext>
              </a:extLst>
            </p:cNvPr>
            <p:cNvSpPr/>
            <p:nvPr/>
          </p:nvSpPr>
          <p:spPr>
            <a:xfrm>
              <a:off x="3122700" y="1232677"/>
              <a:ext cx="523788" cy="523788"/>
            </a:xfrm>
            <a:prstGeom prst="ellipse">
              <a:avLst/>
            </a:prstGeom>
            <a:grpFill/>
            <a:ln>
              <a:gradFill>
                <a:gsLst>
                  <a:gs pos="0">
                    <a:schemeClr val="accent2">
                      <a:lumMod val="90000"/>
                      <a:alpha val="17000"/>
                    </a:schemeClr>
                  </a:gs>
                  <a:gs pos="5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2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07BC1341-F4B0-5A75-DB29-403D98CC76BC}"/>
                </a:ext>
              </a:extLst>
            </p:cNvPr>
            <p:cNvSpPr/>
            <p:nvPr/>
          </p:nvSpPr>
          <p:spPr>
            <a:xfrm>
              <a:off x="3194138" y="1304115"/>
              <a:ext cx="380912" cy="380912"/>
            </a:xfrm>
            <a:prstGeom prst="ellipse">
              <a:avLst/>
            </a:prstGeom>
            <a:grpFill/>
            <a:ln>
              <a:gradFill>
                <a:gsLst>
                  <a:gs pos="0">
                    <a:schemeClr val="accent2">
                      <a:lumMod val="90000"/>
                      <a:alpha val="17000"/>
                    </a:schemeClr>
                  </a:gs>
                  <a:gs pos="5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2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27AFC1C8-304F-BB80-8A11-317947E19EFB}"/>
                </a:ext>
              </a:extLst>
            </p:cNvPr>
            <p:cNvSpPr/>
            <p:nvPr/>
          </p:nvSpPr>
          <p:spPr>
            <a:xfrm>
              <a:off x="3256739" y="1366718"/>
              <a:ext cx="255708" cy="255708"/>
            </a:xfrm>
            <a:prstGeom prst="ellipse">
              <a:avLst/>
            </a:prstGeom>
            <a:grpFill/>
            <a:ln>
              <a:gradFill>
                <a:gsLst>
                  <a:gs pos="0">
                    <a:schemeClr val="accent2">
                      <a:lumMod val="90000"/>
                      <a:alpha val="17000"/>
                    </a:schemeClr>
                  </a:gs>
                  <a:gs pos="5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2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5622A19-E3C4-1C61-CE64-90BE2F1AE6DC}"/>
              </a:ext>
            </a:extLst>
          </p:cNvPr>
          <p:cNvGrpSpPr/>
          <p:nvPr/>
        </p:nvGrpSpPr>
        <p:grpSpPr>
          <a:xfrm rot="10057490">
            <a:off x="10531253" y="6604649"/>
            <a:ext cx="818390" cy="818392"/>
            <a:chOff x="2709830" y="819807"/>
            <a:chExt cx="1349528" cy="1349528"/>
          </a:xfrm>
          <a:noFill/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F59D5F5B-5FD8-4B08-2EA2-0F4A85D1225A}"/>
                </a:ext>
              </a:extLst>
            </p:cNvPr>
            <p:cNvSpPr/>
            <p:nvPr/>
          </p:nvSpPr>
          <p:spPr>
            <a:xfrm>
              <a:off x="3054438" y="1164415"/>
              <a:ext cx="660312" cy="660312"/>
            </a:xfrm>
            <a:prstGeom prst="ellipse">
              <a:avLst/>
            </a:prstGeom>
            <a:grpFill/>
            <a:ln w="6350">
              <a:gradFill>
                <a:gsLst>
                  <a:gs pos="33000">
                    <a:srgbClr val="E9E4D5">
                      <a:alpha val="200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9000">
                    <a:schemeClr val="accent2">
                      <a:lumMod val="90000"/>
                      <a:alpha val="17000"/>
                    </a:schemeClr>
                  </a:gs>
                  <a:gs pos="8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D7FFAF2F-3149-851D-786E-4ECCB037C2B4}"/>
                </a:ext>
              </a:extLst>
            </p:cNvPr>
            <p:cNvSpPr/>
            <p:nvPr/>
          </p:nvSpPr>
          <p:spPr>
            <a:xfrm>
              <a:off x="2986175" y="1096152"/>
              <a:ext cx="796838" cy="796838"/>
            </a:xfrm>
            <a:prstGeom prst="ellipse">
              <a:avLst/>
            </a:prstGeom>
            <a:grpFill/>
            <a:ln w="6350">
              <a:gradFill>
                <a:gsLst>
                  <a:gs pos="33000">
                    <a:srgbClr val="E9E4D5">
                      <a:alpha val="200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9000">
                    <a:schemeClr val="accent2">
                      <a:lumMod val="90000"/>
                      <a:alpha val="17000"/>
                    </a:schemeClr>
                  </a:gs>
                  <a:gs pos="8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859EE6EC-79BA-F6D6-F5B2-D79659B404C2}"/>
                </a:ext>
              </a:extLst>
            </p:cNvPr>
            <p:cNvSpPr/>
            <p:nvPr/>
          </p:nvSpPr>
          <p:spPr>
            <a:xfrm>
              <a:off x="2915427" y="1025404"/>
              <a:ext cx="938334" cy="938334"/>
            </a:xfrm>
            <a:prstGeom prst="ellipse">
              <a:avLst/>
            </a:prstGeom>
            <a:grpFill/>
            <a:ln w="6350">
              <a:gradFill>
                <a:gsLst>
                  <a:gs pos="33000">
                    <a:srgbClr val="E9E4D5">
                      <a:alpha val="200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9000">
                    <a:schemeClr val="accent2">
                      <a:lumMod val="90000"/>
                      <a:alpha val="17000"/>
                    </a:schemeClr>
                  </a:gs>
                  <a:gs pos="8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CBFE25B9-E97F-2C30-23DA-B8DC30896CB4}"/>
                </a:ext>
              </a:extLst>
            </p:cNvPr>
            <p:cNvSpPr/>
            <p:nvPr/>
          </p:nvSpPr>
          <p:spPr>
            <a:xfrm>
              <a:off x="2779198" y="889175"/>
              <a:ext cx="1210792" cy="1210792"/>
            </a:xfrm>
            <a:prstGeom prst="ellipse">
              <a:avLst/>
            </a:prstGeom>
            <a:grpFill/>
            <a:ln w="6350">
              <a:gradFill>
                <a:gsLst>
                  <a:gs pos="33000">
                    <a:srgbClr val="E9E4D5">
                      <a:alpha val="200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9000">
                    <a:schemeClr val="accent2">
                      <a:lumMod val="90000"/>
                      <a:alpha val="17000"/>
                    </a:schemeClr>
                  </a:gs>
                  <a:gs pos="8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378F26FB-1985-61D7-1AA2-D099042249DE}"/>
                </a:ext>
              </a:extLst>
            </p:cNvPr>
            <p:cNvSpPr/>
            <p:nvPr/>
          </p:nvSpPr>
          <p:spPr>
            <a:xfrm>
              <a:off x="2709830" y="819807"/>
              <a:ext cx="1349528" cy="1349528"/>
            </a:xfrm>
            <a:prstGeom prst="ellipse">
              <a:avLst/>
            </a:prstGeom>
            <a:grpFill/>
            <a:ln w="6350">
              <a:gradFill>
                <a:gsLst>
                  <a:gs pos="33000">
                    <a:srgbClr val="E9E4D5">
                      <a:alpha val="200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9000">
                    <a:schemeClr val="accent2">
                      <a:lumMod val="90000"/>
                      <a:alpha val="17000"/>
                    </a:schemeClr>
                  </a:gs>
                  <a:gs pos="8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00F9732A-13F6-3992-1BE0-984F36CDE60A}"/>
                </a:ext>
              </a:extLst>
            </p:cNvPr>
            <p:cNvSpPr/>
            <p:nvPr/>
          </p:nvSpPr>
          <p:spPr>
            <a:xfrm>
              <a:off x="2845577" y="955554"/>
              <a:ext cx="1078034" cy="1078034"/>
            </a:xfrm>
            <a:prstGeom prst="ellipse">
              <a:avLst/>
            </a:prstGeom>
            <a:grpFill/>
            <a:ln w="6350">
              <a:gradFill>
                <a:gsLst>
                  <a:gs pos="33000">
                    <a:srgbClr val="E9E4D5">
                      <a:alpha val="200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9000">
                    <a:schemeClr val="accent2">
                      <a:lumMod val="90000"/>
                      <a:alpha val="17000"/>
                    </a:schemeClr>
                  </a:gs>
                  <a:gs pos="8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75032B2B-6284-66BE-817A-9631E012F9D7}"/>
                </a:ext>
              </a:extLst>
            </p:cNvPr>
            <p:cNvSpPr/>
            <p:nvPr/>
          </p:nvSpPr>
          <p:spPr>
            <a:xfrm>
              <a:off x="3122700" y="1232677"/>
              <a:ext cx="523788" cy="523788"/>
            </a:xfrm>
            <a:prstGeom prst="ellipse">
              <a:avLst/>
            </a:prstGeom>
            <a:grpFill/>
            <a:ln w="6350">
              <a:gradFill>
                <a:gsLst>
                  <a:gs pos="33000">
                    <a:srgbClr val="E9E4D5">
                      <a:alpha val="200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9000">
                    <a:schemeClr val="accent2">
                      <a:lumMod val="90000"/>
                      <a:alpha val="17000"/>
                    </a:schemeClr>
                  </a:gs>
                  <a:gs pos="8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1300284B-ED3B-EE3B-0D65-FF7DE7976A0E}"/>
                </a:ext>
              </a:extLst>
            </p:cNvPr>
            <p:cNvSpPr/>
            <p:nvPr/>
          </p:nvSpPr>
          <p:spPr>
            <a:xfrm>
              <a:off x="3194138" y="1304115"/>
              <a:ext cx="380912" cy="380912"/>
            </a:xfrm>
            <a:prstGeom prst="ellipse">
              <a:avLst/>
            </a:prstGeom>
            <a:grpFill/>
            <a:ln w="6350">
              <a:gradFill>
                <a:gsLst>
                  <a:gs pos="33000">
                    <a:srgbClr val="E9E4D5">
                      <a:alpha val="200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9000">
                    <a:schemeClr val="accent2">
                      <a:lumMod val="90000"/>
                      <a:alpha val="17000"/>
                    </a:schemeClr>
                  </a:gs>
                  <a:gs pos="8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AA8B22A8-AB96-3CE9-6988-D5AD48AA81CB}"/>
                </a:ext>
              </a:extLst>
            </p:cNvPr>
            <p:cNvSpPr/>
            <p:nvPr/>
          </p:nvSpPr>
          <p:spPr>
            <a:xfrm>
              <a:off x="3256740" y="1366717"/>
              <a:ext cx="255708" cy="255708"/>
            </a:xfrm>
            <a:prstGeom prst="ellipse">
              <a:avLst/>
            </a:prstGeom>
            <a:grpFill/>
            <a:ln w="6350">
              <a:gradFill>
                <a:gsLst>
                  <a:gs pos="33000">
                    <a:srgbClr val="E9E4D5">
                      <a:alpha val="2000"/>
                    </a:srgbClr>
                  </a:gs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59000">
                    <a:schemeClr val="accent2">
                      <a:lumMod val="90000"/>
                      <a:alpha val="17000"/>
                    </a:schemeClr>
                  </a:gs>
                  <a:gs pos="83000">
                    <a:schemeClr val="accent2">
                      <a:lumMod val="75000"/>
                      <a:alpha val="22000"/>
                    </a:schemeClr>
                  </a:gs>
                  <a:gs pos="100000">
                    <a:schemeClr val="accent2">
                      <a:lumMod val="75000"/>
                      <a:alpha val="24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7" name="椭圆 66">
            <a:extLst>
              <a:ext uri="{FF2B5EF4-FFF2-40B4-BE49-F238E27FC236}">
                <a16:creationId xmlns:a16="http://schemas.microsoft.com/office/drawing/2014/main" id="{60BAF47D-05D5-D6A4-B5D2-BE24B34834B9}"/>
              </a:ext>
            </a:extLst>
          </p:cNvPr>
          <p:cNvSpPr/>
          <p:nvPr/>
        </p:nvSpPr>
        <p:spPr>
          <a:xfrm>
            <a:off x="897998" y="1613457"/>
            <a:ext cx="1112900" cy="1112900"/>
          </a:xfrm>
          <a:prstGeom prst="ellipse">
            <a:avLst/>
          </a:prstGeom>
          <a:noFill/>
          <a:ln w="6350">
            <a:solidFill>
              <a:schemeClr val="accent1">
                <a:alpha val="3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E0DF20EE-1A5D-6B81-435C-DE8D250777EC}"/>
              </a:ext>
            </a:extLst>
          </p:cNvPr>
          <p:cNvSpPr/>
          <p:nvPr/>
        </p:nvSpPr>
        <p:spPr>
          <a:xfrm>
            <a:off x="1746370" y="1868551"/>
            <a:ext cx="610590" cy="610590"/>
          </a:xfrm>
          <a:prstGeom prst="ellipse">
            <a:avLst/>
          </a:prstGeom>
          <a:noFill/>
          <a:ln w="6350">
            <a:solidFill>
              <a:schemeClr val="accent1">
                <a:alpha val="3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FEE9D25C-6EF4-12E7-CD54-27592BAD1C9E}"/>
              </a:ext>
            </a:extLst>
          </p:cNvPr>
          <p:cNvCxnSpPr>
            <a:cxnSpLocks/>
          </p:cNvCxnSpPr>
          <p:nvPr/>
        </p:nvCxnSpPr>
        <p:spPr>
          <a:xfrm>
            <a:off x="-238125" y="2180941"/>
            <a:ext cx="5834063" cy="0"/>
          </a:xfrm>
          <a:prstGeom prst="line">
            <a:avLst/>
          </a:prstGeom>
          <a:ln>
            <a:gradFill>
              <a:gsLst>
                <a:gs pos="97000">
                  <a:srgbClr val="F2F1EA">
                    <a:alpha val="0"/>
                  </a:srgbClr>
                </a:gs>
                <a:gs pos="0">
                  <a:schemeClr val="accent1">
                    <a:lumMod val="5000"/>
                    <a:lumOff val="95000"/>
                    <a:alpha val="58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椭圆 69">
            <a:extLst>
              <a:ext uri="{FF2B5EF4-FFF2-40B4-BE49-F238E27FC236}">
                <a16:creationId xmlns:a16="http://schemas.microsoft.com/office/drawing/2014/main" id="{3603CA77-18C8-2E80-3041-4AD3B9E6200A}"/>
              </a:ext>
            </a:extLst>
          </p:cNvPr>
          <p:cNvSpPr/>
          <p:nvPr/>
        </p:nvSpPr>
        <p:spPr>
          <a:xfrm>
            <a:off x="981999" y="1284366"/>
            <a:ext cx="144018" cy="144018"/>
          </a:xfrm>
          <a:prstGeom prst="ellipse">
            <a:avLst/>
          </a:prstGeom>
          <a:noFill/>
          <a:ln w="6350">
            <a:solidFill>
              <a:schemeClr val="accent1">
                <a:alpha val="3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9BC4713D-1DF7-A9EB-9150-8FE538EE0381}"/>
              </a:ext>
            </a:extLst>
          </p:cNvPr>
          <p:cNvGrpSpPr/>
          <p:nvPr/>
        </p:nvGrpSpPr>
        <p:grpSpPr>
          <a:xfrm rot="21173216">
            <a:off x="9495346" y="682345"/>
            <a:ext cx="797946" cy="809285"/>
            <a:chOff x="7605485" y="845343"/>
            <a:chExt cx="797946" cy="809285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E97FD9D2-F995-CCFD-AB73-5A1A3C92787D}"/>
                </a:ext>
              </a:extLst>
            </p:cNvPr>
            <p:cNvSpPr/>
            <p:nvPr/>
          </p:nvSpPr>
          <p:spPr>
            <a:xfrm>
              <a:off x="7605486" y="1088571"/>
              <a:ext cx="566057" cy="566057"/>
            </a:xfrm>
            <a:prstGeom prst="rect">
              <a:avLst/>
            </a:prstGeom>
            <a:noFill/>
            <a:ln w="6350">
              <a:solidFill>
                <a:schemeClr val="accent1">
                  <a:alpha val="34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6024D2D7-8C47-E18F-07DA-13C2EADB5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05486" y="845343"/>
              <a:ext cx="283028" cy="238464"/>
            </a:xfrm>
            <a:prstGeom prst="line">
              <a:avLst/>
            </a:prstGeom>
            <a:noFill/>
            <a:ln w="6350">
              <a:solidFill>
                <a:schemeClr val="accent1">
                  <a:alpha val="34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0D086A68-EF26-24D2-EB9A-84C0BF7CC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71543" y="845344"/>
              <a:ext cx="231888" cy="243226"/>
            </a:xfrm>
            <a:prstGeom prst="line">
              <a:avLst/>
            </a:prstGeom>
            <a:noFill/>
            <a:ln w="6350">
              <a:solidFill>
                <a:schemeClr val="accent1">
                  <a:alpha val="34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73132706-21A7-4A6B-F431-B34053C631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71543" y="1313598"/>
              <a:ext cx="231888" cy="341030"/>
            </a:xfrm>
            <a:prstGeom prst="line">
              <a:avLst/>
            </a:prstGeom>
            <a:noFill/>
            <a:ln w="6350">
              <a:solidFill>
                <a:schemeClr val="accent1">
                  <a:alpha val="34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331ACBAF-1D47-1E71-17D9-728C41F281BE}"/>
                </a:ext>
              </a:extLst>
            </p:cNvPr>
            <p:cNvCxnSpPr>
              <a:cxnSpLocks/>
            </p:cNvCxnSpPr>
            <p:nvPr/>
          </p:nvCxnSpPr>
          <p:spPr>
            <a:xfrm>
              <a:off x="7888514" y="845343"/>
              <a:ext cx="514917" cy="0"/>
            </a:xfrm>
            <a:prstGeom prst="line">
              <a:avLst/>
            </a:prstGeom>
            <a:noFill/>
            <a:ln w="6350">
              <a:solidFill>
                <a:schemeClr val="accent1">
                  <a:alpha val="34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3265E468-263D-001B-50E9-C6E5DF4D8ABE}"/>
                </a:ext>
              </a:extLst>
            </p:cNvPr>
            <p:cNvCxnSpPr>
              <a:cxnSpLocks/>
            </p:cNvCxnSpPr>
            <p:nvPr/>
          </p:nvCxnSpPr>
          <p:spPr>
            <a:xfrm>
              <a:off x="8403431" y="845343"/>
              <a:ext cx="0" cy="468255"/>
            </a:xfrm>
            <a:prstGeom prst="line">
              <a:avLst/>
            </a:prstGeom>
            <a:noFill/>
            <a:ln w="6350">
              <a:solidFill>
                <a:schemeClr val="accent1">
                  <a:alpha val="34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52CF6D85-0A46-A0CB-76BC-04205C772E5A}"/>
                </a:ext>
              </a:extLst>
            </p:cNvPr>
            <p:cNvCxnSpPr>
              <a:cxnSpLocks/>
            </p:cNvCxnSpPr>
            <p:nvPr/>
          </p:nvCxnSpPr>
          <p:spPr>
            <a:xfrm>
              <a:off x="7888514" y="854016"/>
              <a:ext cx="0" cy="459582"/>
            </a:xfrm>
            <a:prstGeom prst="line">
              <a:avLst/>
            </a:prstGeom>
            <a:noFill/>
            <a:ln w="6350">
              <a:solidFill>
                <a:schemeClr val="accent1">
                  <a:alpha val="34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F69570F9-D351-F252-FBD8-D0087E59EBBD}"/>
                </a:ext>
              </a:extLst>
            </p:cNvPr>
            <p:cNvCxnSpPr>
              <a:cxnSpLocks/>
            </p:cNvCxnSpPr>
            <p:nvPr/>
          </p:nvCxnSpPr>
          <p:spPr>
            <a:xfrm>
              <a:off x="7888514" y="1313598"/>
              <a:ext cx="514917" cy="0"/>
            </a:xfrm>
            <a:prstGeom prst="line">
              <a:avLst/>
            </a:prstGeom>
            <a:noFill/>
            <a:ln w="6350">
              <a:solidFill>
                <a:schemeClr val="accent1">
                  <a:alpha val="34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435A288A-42C5-7C27-B3EA-93F3D1A271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05485" y="1313598"/>
              <a:ext cx="283029" cy="341030"/>
            </a:xfrm>
            <a:prstGeom prst="line">
              <a:avLst/>
            </a:prstGeom>
            <a:noFill/>
            <a:ln w="6350">
              <a:solidFill>
                <a:schemeClr val="accent1">
                  <a:alpha val="34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965BFC77-876F-DAF2-BD80-52FF7779D8CD}"/>
              </a:ext>
            </a:extLst>
          </p:cNvPr>
          <p:cNvGrpSpPr/>
          <p:nvPr/>
        </p:nvGrpSpPr>
        <p:grpSpPr>
          <a:xfrm>
            <a:off x="5697339" y="5678001"/>
            <a:ext cx="845352" cy="768728"/>
            <a:chOff x="411948" y="2360245"/>
            <a:chExt cx="845352" cy="768728"/>
          </a:xfrm>
        </p:grpSpPr>
        <p:sp>
          <p:nvSpPr>
            <p:cNvPr id="85" name="等腰三角形 84">
              <a:extLst>
                <a:ext uri="{FF2B5EF4-FFF2-40B4-BE49-F238E27FC236}">
                  <a16:creationId xmlns:a16="http://schemas.microsoft.com/office/drawing/2014/main" id="{CC8318C3-02D9-6479-8018-D7DAC49C83E5}"/>
                </a:ext>
              </a:extLst>
            </p:cNvPr>
            <p:cNvSpPr/>
            <p:nvPr/>
          </p:nvSpPr>
          <p:spPr>
            <a:xfrm>
              <a:off x="411948" y="2361598"/>
              <a:ext cx="759627" cy="767375"/>
            </a:xfrm>
            <a:prstGeom prst="triangle">
              <a:avLst/>
            </a:prstGeom>
            <a:noFill/>
            <a:ln w="6350">
              <a:solidFill>
                <a:schemeClr val="accent1">
                  <a:alpha val="34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34C9BCB3-6732-F665-3B00-313E6063C27A}"/>
                </a:ext>
              </a:extLst>
            </p:cNvPr>
            <p:cNvCxnSpPr>
              <a:cxnSpLocks/>
            </p:cNvCxnSpPr>
            <p:nvPr/>
          </p:nvCxnSpPr>
          <p:spPr>
            <a:xfrm>
              <a:off x="791761" y="2360245"/>
              <a:ext cx="465539" cy="397469"/>
            </a:xfrm>
            <a:prstGeom prst="line">
              <a:avLst/>
            </a:prstGeom>
            <a:noFill/>
            <a:ln w="6350">
              <a:solidFill>
                <a:schemeClr val="accent1">
                  <a:alpha val="34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6BECAE04-CBF3-5E65-2F4A-E7C5B30D3B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1575" y="2757714"/>
              <a:ext cx="85725" cy="371259"/>
            </a:xfrm>
            <a:prstGeom prst="line">
              <a:avLst/>
            </a:prstGeom>
            <a:noFill/>
            <a:ln w="6350">
              <a:solidFill>
                <a:schemeClr val="accent1">
                  <a:alpha val="34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AC62FCCB-4B89-E8C9-4551-B5514E88C9D4}"/>
                </a:ext>
              </a:extLst>
            </p:cNvPr>
            <p:cNvCxnSpPr>
              <a:cxnSpLocks/>
              <a:endCxn id="85" idx="2"/>
            </p:cNvCxnSpPr>
            <p:nvPr/>
          </p:nvCxnSpPr>
          <p:spPr>
            <a:xfrm flipH="1">
              <a:off x="411948" y="2757714"/>
              <a:ext cx="845352" cy="371259"/>
            </a:xfrm>
            <a:prstGeom prst="line">
              <a:avLst/>
            </a:prstGeom>
            <a:noFill/>
            <a:ln w="6350">
              <a:solidFill>
                <a:schemeClr val="accent1">
                  <a:alpha val="34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1" name="椭圆 100">
            <a:extLst>
              <a:ext uri="{FF2B5EF4-FFF2-40B4-BE49-F238E27FC236}">
                <a16:creationId xmlns:a16="http://schemas.microsoft.com/office/drawing/2014/main" id="{76B88978-6D37-1FA4-536B-F156AB2B67FD}"/>
              </a:ext>
            </a:extLst>
          </p:cNvPr>
          <p:cNvSpPr/>
          <p:nvPr/>
        </p:nvSpPr>
        <p:spPr>
          <a:xfrm>
            <a:off x="856609" y="2873233"/>
            <a:ext cx="1054249" cy="1026054"/>
          </a:xfrm>
          <a:prstGeom prst="ellipse">
            <a:avLst/>
          </a:prstGeom>
          <a:solidFill>
            <a:schemeClr val="tx1"/>
          </a:solidFill>
          <a:ln>
            <a:solidFill>
              <a:srgbClr val="2C7C9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RPA</a:t>
            </a:r>
            <a:r>
              <a:rPr lang="zh-CN" altLang="en-US" dirty="0"/>
              <a:t>登录</a:t>
            </a:r>
          </a:p>
        </p:txBody>
      </p:sp>
      <p:sp>
        <p:nvSpPr>
          <p:cNvPr id="102" name="椭圆 101">
            <a:extLst>
              <a:ext uri="{FF2B5EF4-FFF2-40B4-BE49-F238E27FC236}">
                <a16:creationId xmlns:a16="http://schemas.microsoft.com/office/drawing/2014/main" id="{337D1421-835A-D223-2838-A074BB47EE87}"/>
              </a:ext>
            </a:extLst>
          </p:cNvPr>
          <p:cNvSpPr/>
          <p:nvPr/>
        </p:nvSpPr>
        <p:spPr>
          <a:xfrm>
            <a:off x="4401618" y="1452091"/>
            <a:ext cx="1252221" cy="1274266"/>
          </a:xfrm>
          <a:prstGeom prst="ellipse">
            <a:avLst/>
          </a:prstGeom>
          <a:solidFill>
            <a:schemeClr val="bg1"/>
          </a:solidFill>
          <a:ln>
            <a:solidFill>
              <a:srgbClr val="2C7C9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相关贴抓取</a:t>
            </a: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2B51BB8F-C5F9-92BA-C420-14E80107FD16}"/>
              </a:ext>
            </a:extLst>
          </p:cNvPr>
          <p:cNvSpPr/>
          <p:nvPr/>
        </p:nvSpPr>
        <p:spPr>
          <a:xfrm>
            <a:off x="9758690" y="2118309"/>
            <a:ext cx="1252221" cy="1197419"/>
          </a:xfrm>
          <a:prstGeom prst="ellipse">
            <a:avLst/>
          </a:prstGeom>
          <a:solidFill>
            <a:schemeClr val="tx1"/>
          </a:solidFill>
          <a:ln>
            <a:solidFill>
              <a:srgbClr val="2C7C9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输入可视化程序</a:t>
            </a: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EBF63BD8-7D0B-B3C7-8C27-2EEC100E214F}"/>
              </a:ext>
            </a:extLst>
          </p:cNvPr>
          <p:cNvSpPr/>
          <p:nvPr/>
        </p:nvSpPr>
        <p:spPr>
          <a:xfrm>
            <a:off x="6826306" y="2406135"/>
            <a:ext cx="1112900" cy="1112901"/>
          </a:xfrm>
          <a:prstGeom prst="ellipse">
            <a:avLst/>
          </a:prstGeom>
          <a:solidFill>
            <a:schemeClr val="bg1"/>
          </a:solidFill>
          <a:ln>
            <a:solidFill>
              <a:srgbClr val="2C7C9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NLP</a:t>
            </a:r>
            <a:r>
              <a:rPr lang="zh-CN" altLang="en-US" dirty="0">
                <a:solidFill>
                  <a:schemeClr val="tx1"/>
                </a:solidFill>
              </a:rPr>
              <a:t>分析</a:t>
            </a:r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A0548009-A383-250F-5EB6-41729D133A84}"/>
              </a:ext>
            </a:extLst>
          </p:cNvPr>
          <p:cNvSpPr/>
          <p:nvPr/>
        </p:nvSpPr>
        <p:spPr>
          <a:xfrm>
            <a:off x="5442107" y="3736888"/>
            <a:ext cx="1252215" cy="1197419"/>
          </a:xfrm>
          <a:prstGeom prst="ellipse">
            <a:avLst/>
          </a:prstGeom>
          <a:solidFill>
            <a:schemeClr val="bg1"/>
          </a:solidFill>
          <a:ln>
            <a:solidFill>
              <a:srgbClr val="2C7C9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数据预处理</a:t>
            </a:r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397C9075-265F-2CE0-9CF7-ED46F3FF3E6A}"/>
              </a:ext>
            </a:extLst>
          </p:cNvPr>
          <p:cNvSpPr/>
          <p:nvPr/>
        </p:nvSpPr>
        <p:spPr>
          <a:xfrm>
            <a:off x="7613245" y="4419605"/>
            <a:ext cx="1112900" cy="1112901"/>
          </a:xfrm>
          <a:prstGeom prst="ellipse">
            <a:avLst/>
          </a:prstGeom>
          <a:solidFill>
            <a:schemeClr val="bg1"/>
          </a:solidFill>
          <a:ln>
            <a:solidFill>
              <a:srgbClr val="2C7C9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数据写入</a:t>
            </a:r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EE3FF020-4457-B604-3FEE-F31B9116774B}"/>
              </a:ext>
            </a:extLst>
          </p:cNvPr>
          <p:cNvSpPr/>
          <p:nvPr/>
        </p:nvSpPr>
        <p:spPr>
          <a:xfrm>
            <a:off x="2151687" y="3773094"/>
            <a:ext cx="1054249" cy="1026054"/>
          </a:xfrm>
          <a:prstGeom prst="ellipse">
            <a:avLst/>
          </a:prstGeom>
          <a:solidFill>
            <a:schemeClr val="tx1"/>
          </a:solidFill>
          <a:ln>
            <a:solidFill>
              <a:srgbClr val="2C7C9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热点抓取</a:t>
            </a:r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03F9FCAF-CCF8-2931-ED2B-8ED7F2175E81}"/>
              </a:ext>
            </a:extLst>
          </p:cNvPr>
          <p:cNvSpPr/>
          <p:nvPr/>
        </p:nvSpPr>
        <p:spPr>
          <a:xfrm>
            <a:off x="3147021" y="2687231"/>
            <a:ext cx="1054250" cy="957423"/>
          </a:xfrm>
          <a:prstGeom prst="ellipse">
            <a:avLst/>
          </a:prstGeom>
          <a:solidFill>
            <a:schemeClr val="tx1"/>
          </a:solidFill>
          <a:ln>
            <a:solidFill>
              <a:srgbClr val="2C7C9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并发多线程</a:t>
            </a:r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366B533A-22A3-2962-7A83-AEF063C1373E}"/>
              </a:ext>
            </a:extLst>
          </p:cNvPr>
          <p:cNvSpPr/>
          <p:nvPr/>
        </p:nvSpPr>
        <p:spPr>
          <a:xfrm>
            <a:off x="8858004" y="3386260"/>
            <a:ext cx="1252221" cy="1197419"/>
          </a:xfrm>
          <a:prstGeom prst="ellipse">
            <a:avLst/>
          </a:prstGeom>
          <a:solidFill>
            <a:schemeClr val="tx1"/>
          </a:solidFill>
          <a:ln>
            <a:solidFill>
              <a:srgbClr val="2C7C9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数据读取翻译</a:t>
            </a:r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1ABB99E0-402D-93F9-FE04-A9ED024C662D}"/>
              </a:ext>
            </a:extLst>
          </p:cNvPr>
          <p:cNvSpPr/>
          <p:nvPr/>
        </p:nvSpPr>
        <p:spPr>
          <a:xfrm>
            <a:off x="10538942" y="3856906"/>
            <a:ext cx="1252221" cy="1197419"/>
          </a:xfrm>
          <a:prstGeom prst="ellipse">
            <a:avLst/>
          </a:prstGeom>
          <a:solidFill>
            <a:schemeClr val="tx1"/>
          </a:solidFill>
          <a:ln>
            <a:solidFill>
              <a:srgbClr val="2C7C9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展示饼状图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F58911F-49C7-14BB-4178-20ABF63C5BD9}"/>
              </a:ext>
            </a:extLst>
          </p:cNvPr>
          <p:cNvSpPr txBox="1"/>
          <p:nvPr/>
        </p:nvSpPr>
        <p:spPr>
          <a:xfrm>
            <a:off x="8936434" y="4769230"/>
            <a:ext cx="307703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9600" b="1" i="0" dirty="0">
                <a:effectLst/>
                <a:latin typeface="+mj-lt"/>
              </a:rPr>
              <a:t>03</a:t>
            </a:r>
            <a:r>
              <a:rPr lang="zh-CN" altLang="en-US" sz="3200" b="1" dirty="0">
                <a:latin typeface="+mj-lt"/>
              </a:rPr>
              <a:t>主线程</a:t>
            </a: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E72E4093-E9E0-C0C1-532B-89E009CFC369}"/>
              </a:ext>
            </a:extLst>
          </p:cNvPr>
          <p:cNvSpPr txBox="1"/>
          <p:nvPr/>
        </p:nvSpPr>
        <p:spPr>
          <a:xfrm>
            <a:off x="6247824" y="667261"/>
            <a:ext cx="271837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defRPr sz="9600" b="1" i="0">
                <a:solidFill>
                  <a:schemeClr val="accent2"/>
                </a:solidFill>
                <a:effectLst/>
                <a:latin typeface="+mj-lt"/>
              </a:defRPr>
            </a:lvl1pPr>
          </a:lstStyle>
          <a:p>
            <a:r>
              <a:rPr lang="en-US" altLang="zh-CN" dirty="0"/>
              <a:t>02</a:t>
            </a:r>
            <a:r>
              <a:rPr lang="zh-CN" altLang="en-US" sz="3200" dirty="0"/>
              <a:t>子线程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CF7E53D8-7A3E-AA7D-170F-4BCD994A906D}"/>
              </a:ext>
            </a:extLst>
          </p:cNvPr>
          <p:cNvSpPr txBox="1"/>
          <p:nvPr/>
        </p:nvSpPr>
        <p:spPr>
          <a:xfrm>
            <a:off x="1246884" y="1123834"/>
            <a:ext cx="307703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9600" b="1" i="0" dirty="0">
                <a:effectLst/>
                <a:latin typeface="+mj-lt"/>
              </a:rPr>
              <a:t>01</a:t>
            </a:r>
            <a:r>
              <a:rPr lang="zh-CN" altLang="en-US" sz="3200" b="1" dirty="0">
                <a:latin typeface="+mj-lt"/>
              </a:rPr>
              <a:t>主线程</a:t>
            </a:r>
          </a:p>
        </p:txBody>
      </p:sp>
    </p:spTree>
    <p:extLst>
      <p:ext uri="{BB962C8B-B14F-4D97-AF65-F5344CB8AC3E}">
        <p14:creationId xmlns:p14="http://schemas.microsoft.com/office/powerpoint/2010/main" val="4103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1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8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42" presetClass="path" presetSubtype="0" decel="3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33333E-6 L -0.00026 0.08055 " pathEditMode="relative" rAng="0" ptsTypes="AA">
                                      <p:cBhvr>
                                        <p:cTn id="23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402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6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2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2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6" dur="2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7" presetID="42" presetClass="path" presetSubtype="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81481E-6 L 0.05937 0.03588 " pathEditMode="relative" rAng="0" ptsTypes="AA">
                                      <p:cBhvr>
                                        <p:cTn id="98" dur="6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9" y="1782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0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1" presetID="42" presetClass="path" presetSubtype="0" decel="1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7 L 0.05938 0.03588 " pathEditMode="relative" rAng="0" ptsTypes="AA">
                                      <p:cBhvr>
                                        <p:cTn id="102" dur="6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9" y="1782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4" dur="20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5" presetID="42" presetClass="path" presetSubtype="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0.06576 0.08912 " pathEditMode="relative" rAng="0" ptsTypes="AA">
                                      <p:cBhvr>
                                        <p:cTn id="106" dur="6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4444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8" dur="2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9" presetID="42" presetClass="path" presetSubtype="0" decel="1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22222E-6 L 0.05417 -0.04514 " pathEditMode="relative" rAng="0" ptsTypes="AA">
                                      <p:cBhvr>
                                        <p:cTn id="110" dur="6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-2269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1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6" grpId="0" animBg="1"/>
      <p:bldP spid="6" grpId="1" animBg="1"/>
      <p:bldP spid="7" grpId="0"/>
      <p:bldP spid="7" grpId="1"/>
      <p:bldP spid="8" grpId="0"/>
      <p:bldP spid="9" grpId="0" animBg="1"/>
      <p:bldP spid="9" grpId="1" animBg="1"/>
      <p:bldP spid="10" grpId="0" animBg="1"/>
      <p:bldP spid="10" grpId="1" animBg="1"/>
      <p:bldP spid="67" grpId="0" animBg="1"/>
      <p:bldP spid="67" grpId="1" animBg="1"/>
      <p:bldP spid="68" grpId="0" animBg="1"/>
      <p:bldP spid="68" grpId="1" animBg="1"/>
      <p:bldP spid="70" grpId="0" animBg="1"/>
      <p:bldP spid="101" grpId="0" animBg="1"/>
      <p:bldP spid="102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82" grpId="0" animBg="1"/>
      <p:bldP spid="83" grpId="0" animBg="1"/>
      <p:bldP spid="89" grpId="0"/>
      <p:bldP spid="90" grpId="0"/>
      <p:bldP spid="9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13918305-565D-7642-CDD9-F125891AF040}"/>
              </a:ext>
            </a:extLst>
          </p:cNvPr>
          <p:cNvSpPr/>
          <p:nvPr/>
        </p:nvSpPr>
        <p:spPr>
          <a:xfrm>
            <a:off x="2381308" y="2035832"/>
            <a:ext cx="3179094" cy="377228"/>
          </a:xfrm>
          <a:prstGeom prst="rect">
            <a:avLst/>
          </a:prstGeom>
          <a:gradFill>
            <a:gsLst>
              <a:gs pos="0">
                <a:srgbClr val="3085A4"/>
              </a:gs>
              <a:gs pos="100000">
                <a:srgbClr val="2E3F47">
                  <a:alpha val="0"/>
                </a:srgbClr>
              </a:gs>
              <a:gs pos="78000">
                <a:srgbClr val="3085A4">
                  <a:alpha val="0"/>
                </a:srgbClr>
              </a:gs>
            </a:gsLst>
            <a:lin ang="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4295BC3-9DC3-5D8C-DBB6-0E93F5D59558}"/>
              </a:ext>
            </a:extLst>
          </p:cNvPr>
          <p:cNvSpPr/>
          <p:nvPr/>
        </p:nvSpPr>
        <p:spPr>
          <a:xfrm>
            <a:off x="2381308" y="4556118"/>
            <a:ext cx="3179094" cy="377228"/>
          </a:xfrm>
          <a:prstGeom prst="rect">
            <a:avLst/>
          </a:prstGeom>
          <a:gradFill>
            <a:gsLst>
              <a:gs pos="0">
                <a:srgbClr val="3085A4"/>
              </a:gs>
              <a:gs pos="100000">
                <a:srgbClr val="2E3F47">
                  <a:alpha val="0"/>
                </a:srgbClr>
              </a:gs>
              <a:gs pos="78000">
                <a:srgbClr val="3085A4">
                  <a:alpha val="0"/>
                </a:srgbClr>
              </a:gs>
            </a:gsLst>
            <a:lin ang="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6C0492E-EF00-A436-442F-B0D6ABA2D7F6}"/>
              </a:ext>
            </a:extLst>
          </p:cNvPr>
          <p:cNvSpPr/>
          <p:nvPr/>
        </p:nvSpPr>
        <p:spPr>
          <a:xfrm>
            <a:off x="6435810" y="3123016"/>
            <a:ext cx="3179094" cy="377228"/>
          </a:xfrm>
          <a:prstGeom prst="rect">
            <a:avLst/>
          </a:prstGeom>
          <a:gradFill>
            <a:gsLst>
              <a:gs pos="0">
                <a:srgbClr val="3085A4"/>
              </a:gs>
              <a:gs pos="100000">
                <a:srgbClr val="2E3F47">
                  <a:alpha val="0"/>
                </a:srgbClr>
              </a:gs>
              <a:gs pos="78000">
                <a:srgbClr val="3085A4">
                  <a:alpha val="0"/>
                </a:srgbClr>
              </a:gs>
            </a:gsLst>
            <a:lin ang="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77A9B44-6F5F-7D12-8E40-5F5CCA1E9A16}"/>
              </a:ext>
            </a:extLst>
          </p:cNvPr>
          <p:cNvSpPr/>
          <p:nvPr/>
        </p:nvSpPr>
        <p:spPr>
          <a:xfrm>
            <a:off x="6402611" y="5736349"/>
            <a:ext cx="3179094" cy="377228"/>
          </a:xfrm>
          <a:prstGeom prst="rect">
            <a:avLst/>
          </a:prstGeom>
          <a:gradFill>
            <a:gsLst>
              <a:gs pos="0">
                <a:srgbClr val="3085A4"/>
              </a:gs>
              <a:gs pos="100000">
                <a:srgbClr val="2E3F47">
                  <a:alpha val="0"/>
                </a:srgbClr>
              </a:gs>
              <a:gs pos="78000">
                <a:srgbClr val="3085A4">
                  <a:alpha val="0"/>
                </a:srgbClr>
              </a:gs>
            </a:gsLst>
            <a:lin ang="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PA-等腰三角形 7">
            <a:extLst>
              <a:ext uri="{FF2B5EF4-FFF2-40B4-BE49-F238E27FC236}">
                <a16:creationId xmlns:a16="http://schemas.microsoft.com/office/drawing/2014/main" id="{6651D0FF-D42E-B2D6-0F24-5A7A263CBC8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20134645">
            <a:off x="4101943" y="2173247"/>
            <a:ext cx="217830" cy="171406"/>
          </a:xfrm>
          <a:prstGeom prst="triangle">
            <a:avLst/>
          </a:prstGeom>
          <a:solidFill>
            <a:srgbClr val="2F75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PA-等腰三角形 8">
            <a:extLst>
              <a:ext uri="{FF2B5EF4-FFF2-40B4-BE49-F238E27FC236}">
                <a16:creationId xmlns:a16="http://schemas.microsoft.com/office/drawing/2014/main" id="{B6F7EBB1-2FBC-FC1A-EA4E-8233AD1686A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20134645">
            <a:off x="4272660" y="2088036"/>
            <a:ext cx="101899" cy="97784"/>
          </a:xfrm>
          <a:prstGeom prst="triangle">
            <a:avLst>
              <a:gd name="adj" fmla="val 33608"/>
            </a:avLst>
          </a:prstGeom>
          <a:solidFill>
            <a:srgbClr val="4CA5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PA-等腰三角形 9">
            <a:extLst>
              <a:ext uri="{FF2B5EF4-FFF2-40B4-BE49-F238E27FC236}">
                <a16:creationId xmlns:a16="http://schemas.microsoft.com/office/drawing/2014/main" id="{7DD5C734-F4C1-2AD8-1422-268D6E4C2EF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6347764">
            <a:off x="4414433" y="2273671"/>
            <a:ext cx="102418" cy="119018"/>
          </a:xfrm>
          <a:prstGeom prst="triangle">
            <a:avLst/>
          </a:prstGeom>
          <a:solidFill>
            <a:srgbClr val="2A687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PA-等腰三角形 10">
            <a:extLst>
              <a:ext uri="{FF2B5EF4-FFF2-40B4-BE49-F238E27FC236}">
                <a16:creationId xmlns:a16="http://schemas.microsoft.com/office/drawing/2014/main" id="{BA7161D6-6320-732C-138B-D0DBBBEF83B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1092973">
            <a:off x="4443151" y="2089678"/>
            <a:ext cx="148066" cy="116508"/>
          </a:xfrm>
          <a:prstGeom prst="triangle">
            <a:avLst/>
          </a:prstGeom>
          <a:solidFill>
            <a:srgbClr val="388C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7C62268-4BFD-5A84-3497-68D94C74BB4D}"/>
              </a:ext>
            </a:extLst>
          </p:cNvPr>
          <p:cNvSpPr txBox="1"/>
          <p:nvPr/>
        </p:nvSpPr>
        <p:spPr>
          <a:xfrm>
            <a:off x="2470567" y="1451072"/>
            <a:ext cx="10159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6000" b="1" i="0" dirty="0">
                <a:solidFill>
                  <a:schemeClr val="accent2"/>
                </a:solidFill>
                <a:effectLst/>
                <a:latin typeface="+mj-lt"/>
              </a:rPr>
              <a:t>01</a:t>
            </a:r>
            <a:endParaRPr lang="zh-CN" altLang="en-US" sz="60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6C35BD6-5F7E-CEA3-EB7F-D2BA24DD79B0}"/>
              </a:ext>
            </a:extLst>
          </p:cNvPr>
          <p:cNvSpPr txBox="1"/>
          <p:nvPr/>
        </p:nvSpPr>
        <p:spPr>
          <a:xfrm>
            <a:off x="6526302" y="2563784"/>
            <a:ext cx="11578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6000" b="1" i="0" dirty="0">
                <a:solidFill>
                  <a:schemeClr val="accent2"/>
                </a:solidFill>
                <a:effectLst/>
                <a:latin typeface="+mj-lt"/>
              </a:rPr>
              <a:t>02</a:t>
            </a:r>
            <a:endParaRPr lang="zh-CN" altLang="en-US" sz="60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EFBE4BE-6415-F827-1801-9A258E1477BF}"/>
              </a:ext>
            </a:extLst>
          </p:cNvPr>
          <p:cNvSpPr txBox="1"/>
          <p:nvPr/>
        </p:nvSpPr>
        <p:spPr>
          <a:xfrm>
            <a:off x="6483433" y="5167270"/>
            <a:ext cx="120067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6000" b="1" i="0" dirty="0">
                <a:solidFill>
                  <a:schemeClr val="accent2"/>
                </a:solidFill>
                <a:effectLst/>
                <a:latin typeface="+mj-lt"/>
              </a:rPr>
              <a:t>04</a:t>
            </a:r>
            <a:endParaRPr lang="zh-CN" altLang="en-US" sz="60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8249A14-240F-0AAA-53BF-E77D84894EF3}"/>
              </a:ext>
            </a:extLst>
          </p:cNvPr>
          <p:cNvSpPr txBox="1"/>
          <p:nvPr/>
        </p:nvSpPr>
        <p:spPr>
          <a:xfrm>
            <a:off x="2470566" y="4006713"/>
            <a:ext cx="120067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6000" b="1" i="0" dirty="0">
                <a:solidFill>
                  <a:schemeClr val="accent2"/>
                </a:solidFill>
                <a:effectLst/>
                <a:latin typeface="+mj-lt"/>
              </a:rPr>
              <a:t>03</a:t>
            </a:r>
            <a:endParaRPr lang="zh-CN" altLang="en-US" sz="60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243BEB51-19E1-6CA6-7216-206A99E535BB}"/>
              </a:ext>
            </a:extLst>
          </p:cNvPr>
          <p:cNvSpPr/>
          <p:nvPr/>
        </p:nvSpPr>
        <p:spPr>
          <a:xfrm>
            <a:off x="10691098" y="5033259"/>
            <a:ext cx="2451442" cy="2451442"/>
          </a:xfrm>
          <a:prstGeom prst="ellipse">
            <a:avLst/>
          </a:prstGeom>
          <a:noFill/>
          <a:ln w="9525">
            <a:gradFill>
              <a:gsLst>
                <a:gs pos="85000">
                  <a:srgbClr val="A29F7E">
                    <a:alpha val="69000"/>
                  </a:srgbClr>
                </a:gs>
                <a:gs pos="0">
                  <a:srgbClr val="787B6A">
                    <a:alpha val="0"/>
                  </a:srgbClr>
                </a:gs>
                <a:gs pos="21000">
                  <a:schemeClr val="bg2">
                    <a:lumMod val="75000"/>
                    <a:alpha val="43000"/>
                  </a:schemeClr>
                </a:gs>
                <a:gs pos="52983">
                  <a:srgbClr val="CCCAB7">
                    <a:alpha val="0"/>
                  </a:srgbClr>
                </a:gs>
                <a:gs pos="41000">
                  <a:srgbClr val="ABA98D">
                    <a:alpha val="58000"/>
                  </a:srgbClr>
                </a:gs>
                <a:gs pos="74794">
                  <a:srgbClr val="C5C2AD">
                    <a:alpha val="0"/>
                  </a:srgbClr>
                </a:gs>
                <a:gs pos="64000">
                  <a:srgbClr val="A29F7E">
                    <a:alpha val="58000"/>
                  </a:srgbClr>
                </a:gs>
                <a:gs pos="100000">
                  <a:srgbClr val="A29F7E">
                    <a:alpha val="58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CB9D969B-720E-A1AD-73F6-5284D63F52A7}"/>
              </a:ext>
            </a:extLst>
          </p:cNvPr>
          <p:cNvSpPr/>
          <p:nvPr/>
        </p:nvSpPr>
        <p:spPr>
          <a:xfrm>
            <a:off x="10843498" y="5185659"/>
            <a:ext cx="1405641" cy="1405641"/>
          </a:xfrm>
          <a:prstGeom prst="ellipse">
            <a:avLst/>
          </a:prstGeom>
          <a:noFill/>
          <a:ln w="9525">
            <a:gradFill>
              <a:gsLst>
                <a:gs pos="85000">
                  <a:srgbClr val="A29F7E">
                    <a:alpha val="69000"/>
                  </a:srgbClr>
                </a:gs>
                <a:gs pos="0">
                  <a:srgbClr val="787B6A">
                    <a:alpha val="0"/>
                  </a:srgbClr>
                </a:gs>
                <a:gs pos="21000">
                  <a:schemeClr val="bg2">
                    <a:lumMod val="75000"/>
                    <a:alpha val="43000"/>
                  </a:schemeClr>
                </a:gs>
                <a:gs pos="52983">
                  <a:srgbClr val="CCCAB7">
                    <a:alpha val="0"/>
                  </a:srgbClr>
                </a:gs>
                <a:gs pos="41000">
                  <a:srgbClr val="ABA98D">
                    <a:alpha val="58000"/>
                  </a:srgbClr>
                </a:gs>
                <a:gs pos="74794">
                  <a:srgbClr val="C5C2AD">
                    <a:alpha val="0"/>
                  </a:srgbClr>
                </a:gs>
                <a:gs pos="64000">
                  <a:srgbClr val="A29F7E">
                    <a:alpha val="58000"/>
                  </a:srgbClr>
                </a:gs>
                <a:gs pos="100000">
                  <a:srgbClr val="A29F7E">
                    <a:alpha val="58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5A5E7BCF-3400-982F-22CF-3632BF1F4A22}"/>
              </a:ext>
            </a:extLst>
          </p:cNvPr>
          <p:cNvCxnSpPr/>
          <p:nvPr/>
        </p:nvCxnSpPr>
        <p:spPr>
          <a:xfrm flipH="1" flipV="1">
            <a:off x="10277475" y="4592787"/>
            <a:ext cx="3629025" cy="3713013"/>
          </a:xfrm>
          <a:prstGeom prst="line">
            <a:avLst/>
          </a:prstGeom>
          <a:ln>
            <a:gradFill>
              <a:gsLst>
                <a:gs pos="0">
                  <a:schemeClr val="accent2">
                    <a:lumMod val="5000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>
            <a:extLst>
              <a:ext uri="{FF2B5EF4-FFF2-40B4-BE49-F238E27FC236}">
                <a16:creationId xmlns:a16="http://schemas.microsoft.com/office/drawing/2014/main" id="{0F2F057A-C037-F89B-1695-A57AEC03BF17}"/>
              </a:ext>
            </a:extLst>
          </p:cNvPr>
          <p:cNvSpPr/>
          <p:nvPr/>
        </p:nvSpPr>
        <p:spPr>
          <a:xfrm>
            <a:off x="10973752" y="5304533"/>
            <a:ext cx="200025" cy="2000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星形: 八角 37">
            <a:extLst>
              <a:ext uri="{FF2B5EF4-FFF2-40B4-BE49-F238E27FC236}">
                <a16:creationId xmlns:a16="http://schemas.microsoft.com/office/drawing/2014/main" id="{22E3FEF0-1E55-9F67-7195-4FEBC054105F}"/>
              </a:ext>
            </a:extLst>
          </p:cNvPr>
          <p:cNvSpPr/>
          <p:nvPr/>
        </p:nvSpPr>
        <p:spPr>
          <a:xfrm>
            <a:off x="7555347" y="625031"/>
            <a:ext cx="316302" cy="316302"/>
          </a:xfrm>
          <a:prstGeom prst="star8">
            <a:avLst>
              <a:gd name="adj" fmla="val 0"/>
            </a:avLst>
          </a:prstGeom>
          <a:noFill/>
          <a:ln>
            <a:solidFill>
              <a:schemeClr val="bg1">
                <a:lumMod val="50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446FCE69-FB20-9D22-BF4F-A1510FBAB598}"/>
              </a:ext>
            </a:extLst>
          </p:cNvPr>
          <p:cNvCxnSpPr>
            <a:cxnSpLocks/>
            <a:endCxn id="38" idx="6"/>
          </p:cNvCxnSpPr>
          <p:nvPr/>
        </p:nvCxnSpPr>
        <p:spPr>
          <a:xfrm>
            <a:off x="7713498" y="-13886"/>
            <a:ext cx="0" cy="638917"/>
          </a:xfrm>
          <a:prstGeom prst="line">
            <a:avLst/>
          </a:prstGeom>
          <a:noFill/>
          <a:ln cap="rnd">
            <a:solidFill>
              <a:schemeClr val="bg1">
                <a:lumMod val="50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57098CB-5DCF-B2B6-734E-EC76233AC7E6}"/>
              </a:ext>
            </a:extLst>
          </p:cNvPr>
          <p:cNvGrpSpPr/>
          <p:nvPr/>
        </p:nvGrpSpPr>
        <p:grpSpPr>
          <a:xfrm>
            <a:off x="9059527" y="-13886"/>
            <a:ext cx="161925" cy="673759"/>
            <a:chOff x="11730673" y="1395107"/>
            <a:chExt cx="161925" cy="673759"/>
          </a:xfrm>
        </p:grpSpPr>
        <p:sp>
          <p:nvSpPr>
            <p:cNvPr id="41" name="菱形 40">
              <a:extLst>
                <a:ext uri="{FF2B5EF4-FFF2-40B4-BE49-F238E27FC236}">
                  <a16:creationId xmlns:a16="http://schemas.microsoft.com/office/drawing/2014/main" id="{436DB519-C5C1-8DEA-1500-689591241CF1}"/>
                </a:ext>
              </a:extLst>
            </p:cNvPr>
            <p:cNvSpPr/>
            <p:nvPr/>
          </p:nvSpPr>
          <p:spPr>
            <a:xfrm>
              <a:off x="11730673" y="1906941"/>
              <a:ext cx="161925" cy="161925"/>
            </a:xfrm>
            <a:prstGeom prst="diamond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C304BF8E-B3D8-9615-5F95-FDFDD296F316}"/>
                </a:ext>
              </a:extLst>
            </p:cNvPr>
            <p:cNvCxnSpPr>
              <a:cxnSpLocks/>
            </p:cNvCxnSpPr>
            <p:nvPr/>
          </p:nvCxnSpPr>
          <p:spPr>
            <a:xfrm>
              <a:off x="11813410" y="1395107"/>
              <a:ext cx="0" cy="511834"/>
            </a:xfrm>
            <a:prstGeom prst="line">
              <a:avLst/>
            </a:prstGeom>
            <a:noFill/>
            <a:ln cap="rnd"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39C46482-77CC-4CB9-73C6-16D55842338F}"/>
              </a:ext>
            </a:extLst>
          </p:cNvPr>
          <p:cNvCxnSpPr>
            <a:cxnSpLocks/>
          </p:cNvCxnSpPr>
          <p:nvPr/>
        </p:nvCxnSpPr>
        <p:spPr>
          <a:xfrm>
            <a:off x="7061924" y="-5676"/>
            <a:ext cx="0" cy="511834"/>
          </a:xfrm>
          <a:prstGeom prst="line">
            <a:avLst/>
          </a:prstGeom>
          <a:noFill/>
          <a:ln w="6350" cap="rnd">
            <a:solidFill>
              <a:schemeClr val="bg1">
                <a:lumMod val="50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星形: 四角 43">
            <a:extLst>
              <a:ext uri="{FF2B5EF4-FFF2-40B4-BE49-F238E27FC236}">
                <a16:creationId xmlns:a16="http://schemas.microsoft.com/office/drawing/2014/main" id="{DC6873FE-FEA2-CD97-B6DA-95259BD11089}"/>
              </a:ext>
            </a:extLst>
          </p:cNvPr>
          <p:cNvSpPr/>
          <p:nvPr/>
        </p:nvSpPr>
        <p:spPr>
          <a:xfrm>
            <a:off x="6959372" y="484142"/>
            <a:ext cx="205104" cy="278340"/>
          </a:xfrm>
          <a:prstGeom prst="star4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2A4E6671-AE68-1BE9-C757-2E708DC0C4D2}"/>
              </a:ext>
            </a:extLst>
          </p:cNvPr>
          <p:cNvCxnSpPr>
            <a:cxnSpLocks/>
          </p:cNvCxnSpPr>
          <p:nvPr/>
        </p:nvCxnSpPr>
        <p:spPr>
          <a:xfrm>
            <a:off x="7358653" y="-125969"/>
            <a:ext cx="0" cy="511834"/>
          </a:xfrm>
          <a:prstGeom prst="line">
            <a:avLst/>
          </a:prstGeom>
          <a:noFill/>
          <a:ln w="6350" cap="rnd">
            <a:solidFill>
              <a:schemeClr val="bg1">
                <a:lumMod val="50000"/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6" name="星形: 四角 45">
            <a:extLst>
              <a:ext uri="{FF2B5EF4-FFF2-40B4-BE49-F238E27FC236}">
                <a16:creationId xmlns:a16="http://schemas.microsoft.com/office/drawing/2014/main" id="{681E5749-992D-2E66-9607-0F1FAF57EFED}"/>
              </a:ext>
            </a:extLst>
          </p:cNvPr>
          <p:cNvSpPr/>
          <p:nvPr/>
        </p:nvSpPr>
        <p:spPr>
          <a:xfrm>
            <a:off x="7300675" y="379231"/>
            <a:ext cx="116450" cy="158030"/>
          </a:xfrm>
          <a:prstGeom prst="star4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菱形 46">
            <a:extLst>
              <a:ext uri="{FF2B5EF4-FFF2-40B4-BE49-F238E27FC236}">
                <a16:creationId xmlns:a16="http://schemas.microsoft.com/office/drawing/2014/main" id="{A746238B-BB7F-18B7-A32D-497E3F9E90F5}"/>
              </a:ext>
            </a:extLst>
          </p:cNvPr>
          <p:cNvSpPr/>
          <p:nvPr/>
        </p:nvSpPr>
        <p:spPr>
          <a:xfrm>
            <a:off x="11334886" y="379231"/>
            <a:ext cx="209822" cy="209822"/>
          </a:xfrm>
          <a:prstGeom prst="diamond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菱形 47">
            <a:extLst>
              <a:ext uri="{FF2B5EF4-FFF2-40B4-BE49-F238E27FC236}">
                <a16:creationId xmlns:a16="http://schemas.microsoft.com/office/drawing/2014/main" id="{8B2ED92E-444B-2689-8D85-2CA3A471015C}"/>
              </a:ext>
            </a:extLst>
          </p:cNvPr>
          <p:cNvSpPr/>
          <p:nvPr/>
        </p:nvSpPr>
        <p:spPr>
          <a:xfrm>
            <a:off x="11116083" y="379231"/>
            <a:ext cx="209822" cy="209822"/>
          </a:xfrm>
          <a:prstGeom prst="diamond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菱形 48">
            <a:extLst>
              <a:ext uri="{FF2B5EF4-FFF2-40B4-BE49-F238E27FC236}">
                <a16:creationId xmlns:a16="http://schemas.microsoft.com/office/drawing/2014/main" id="{4E28FC75-BCA7-15C3-0262-857E85378BC8}"/>
              </a:ext>
            </a:extLst>
          </p:cNvPr>
          <p:cNvSpPr/>
          <p:nvPr/>
        </p:nvSpPr>
        <p:spPr>
          <a:xfrm>
            <a:off x="10677321" y="379231"/>
            <a:ext cx="209822" cy="209822"/>
          </a:xfrm>
          <a:prstGeom prst="diamond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PA-等腰三角形 7">
            <a:extLst>
              <a:ext uri="{FF2B5EF4-FFF2-40B4-BE49-F238E27FC236}">
                <a16:creationId xmlns:a16="http://schemas.microsoft.com/office/drawing/2014/main" id="{841F5FBF-95F5-24CF-00D2-F256AF48DCD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20134645">
            <a:off x="8153695" y="3182695"/>
            <a:ext cx="217830" cy="171406"/>
          </a:xfrm>
          <a:prstGeom prst="triangle">
            <a:avLst/>
          </a:prstGeom>
          <a:solidFill>
            <a:srgbClr val="2F75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PA-等腰三角形 8">
            <a:extLst>
              <a:ext uri="{FF2B5EF4-FFF2-40B4-BE49-F238E27FC236}">
                <a16:creationId xmlns:a16="http://schemas.microsoft.com/office/drawing/2014/main" id="{1FB9F4BB-296C-15A5-BFCB-132AE4DCD99E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rot="20134645">
            <a:off x="8324412" y="3097484"/>
            <a:ext cx="101899" cy="97784"/>
          </a:xfrm>
          <a:prstGeom prst="triangle">
            <a:avLst>
              <a:gd name="adj" fmla="val 33608"/>
            </a:avLst>
          </a:prstGeom>
          <a:solidFill>
            <a:srgbClr val="4CA5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PA-等腰三角形 9">
            <a:extLst>
              <a:ext uri="{FF2B5EF4-FFF2-40B4-BE49-F238E27FC236}">
                <a16:creationId xmlns:a16="http://schemas.microsoft.com/office/drawing/2014/main" id="{9F48A248-FDFE-BF02-7F5D-4793748C5977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rot="6347764">
            <a:off x="8466185" y="3283119"/>
            <a:ext cx="102418" cy="119018"/>
          </a:xfrm>
          <a:prstGeom prst="triangle">
            <a:avLst/>
          </a:prstGeom>
          <a:solidFill>
            <a:srgbClr val="2A687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0" name="PA-等腰三角形 10">
            <a:extLst>
              <a:ext uri="{FF2B5EF4-FFF2-40B4-BE49-F238E27FC236}">
                <a16:creationId xmlns:a16="http://schemas.microsoft.com/office/drawing/2014/main" id="{2ACF9B88-1B79-B730-1364-AA960669F6A8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rot="1092973">
            <a:off x="8494903" y="3099126"/>
            <a:ext cx="148066" cy="116508"/>
          </a:xfrm>
          <a:prstGeom prst="triangle">
            <a:avLst/>
          </a:prstGeom>
          <a:solidFill>
            <a:srgbClr val="388C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PA-等腰三角形 7">
            <a:extLst>
              <a:ext uri="{FF2B5EF4-FFF2-40B4-BE49-F238E27FC236}">
                <a16:creationId xmlns:a16="http://schemas.microsoft.com/office/drawing/2014/main" id="{6B546121-B8D2-70A0-98FB-DF5EA49ACAB5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rot="20134645">
            <a:off x="8209030" y="5840868"/>
            <a:ext cx="217830" cy="171406"/>
          </a:xfrm>
          <a:prstGeom prst="triangle">
            <a:avLst/>
          </a:prstGeom>
          <a:solidFill>
            <a:srgbClr val="2F75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PA-等腰三角形 8">
            <a:extLst>
              <a:ext uri="{FF2B5EF4-FFF2-40B4-BE49-F238E27FC236}">
                <a16:creationId xmlns:a16="http://schemas.microsoft.com/office/drawing/2014/main" id="{837D1A02-49AD-ACA0-828B-1845289946A9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 rot="20134645">
            <a:off x="8379747" y="5755657"/>
            <a:ext cx="101899" cy="97784"/>
          </a:xfrm>
          <a:prstGeom prst="triangle">
            <a:avLst>
              <a:gd name="adj" fmla="val 33608"/>
            </a:avLst>
          </a:prstGeom>
          <a:solidFill>
            <a:srgbClr val="4CA5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PA-等腰三角形 9">
            <a:extLst>
              <a:ext uri="{FF2B5EF4-FFF2-40B4-BE49-F238E27FC236}">
                <a16:creationId xmlns:a16="http://schemas.microsoft.com/office/drawing/2014/main" id="{46FAE075-0E0F-F05B-1AFC-B2F90B89A0AD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 rot="6347764">
            <a:off x="8521520" y="5941292"/>
            <a:ext cx="102418" cy="119018"/>
          </a:xfrm>
          <a:prstGeom prst="triangle">
            <a:avLst/>
          </a:prstGeom>
          <a:solidFill>
            <a:srgbClr val="2A687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4" name="PA-等腰三角形 10">
            <a:extLst>
              <a:ext uri="{FF2B5EF4-FFF2-40B4-BE49-F238E27FC236}">
                <a16:creationId xmlns:a16="http://schemas.microsoft.com/office/drawing/2014/main" id="{DAA06D09-694F-FE39-0323-1BA6F0AD647B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 rot="1092973">
            <a:off x="8550238" y="5757299"/>
            <a:ext cx="148066" cy="116508"/>
          </a:xfrm>
          <a:prstGeom prst="triangle">
            <a:avLst/>
          </a:prstGeom>
          <a:solidFill>
            <a:srgbClr val="388C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PA-等腰三角形 7">
            <a:extLst>
              <a:ext uri="{FF2B5EF4-FFF2-40B4-BE49-F238E27FC236}">
                <a16:creationId xmlns:a16="http://schemas.microsoft.com/office/drawing/2014/main" id="{92F513C5-75C3-E029-AE2A-A4E5C8FDDD11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 rot="20134645">
            <a:off x="4116752" y="4684535"/>
            <a:ext cx="217830" cy="171406"/>
          </a:xfrm>
          <a:prstGeom prst="triangle">
            <a:avLst/>
          </a:prstGeom>
          <a:solidFill>
            <a:srgbClr val="2F75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PA-等腰三角形 8">
            <a:extLst>
              <a:ext uri="{FF2B5EF4-FFF2-40B4-BE49-F238E27FC236}">
                <a16:creationId xmlns:a16="http://schemas.microsoft.com/office/drawing/2014/main" id="{49709591-72B3-3593-AB6D-B2214AACFB3F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 rot="20134645">
            <a:off x="4287469" y="4599324"/>
            <a:ext cx="101899" cy="97784"/>
          </a:xfrm>
          <a:prstGeom prst="triangle">
            <a:avLst>
              <a:gd name="adj" fmla="val 33608"/>
            </a:avLst>
          </a:prstGeom>
          <a:solidFill>
            <a:srgbClr val="4CA5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PA-等腰三角形 9">
            <a:extLst>
              <a:ext uri="{FF2B5EF4-FFF2-40B4-BE49-F238E27FC236}">
                <a16:creationId xmlns:a16="http://schemas.microsoft.com/office/drawing/2014/main" id="{7BF38A90-AE2A-2242-3EBE-7DBCB30A0428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 rot="6347764">
            <a:off x="4429242" y="4784959"/>
            <a:ext cx="102418" cy="119018"/>
          </a:xfrm>
          <a:prstGeom prst="triangle">
            <a:avLst/>
          </a:prstGeom>
          <a:solidFill>
            <a:srgbClr val="2A687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8" name="PA-等腰三角形 10">
            <a:extLst>
              <a:ext uri="{FF2B5EF4-FFF2-40B4-BE49-F238E27FC236}">
                <a16:creationId xmlns:a16="http://schemas.microsoft.com/office/drawing/2014/main" id="{0EC3ECB3-53C9-0D3C-4F5F-69D896065616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 rot="1092973">
            <a:off x="4457960" y="4600966"/>
            <a:ext cx="148066" cy="116508"/>
          </a:xfrm>
          <a:prstGeom prst="triangle">
            <a:avLst/>
          </a:prstGeom>
          <a:solidFill>
            <a:srgbClr val="388C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B36FFAE-8195-821E-7968-D7991962F1FD}"/>
              </a:ext>
            </a:extLst>
          </p:cNvPr>
          <p:cNvSpPr/>
          <p:nvPr/>
        </p:nvSpPr>
        <p:spPr>
          <a:xfrm>
            <a:off x="5222251" y="940782"/>
            <a:ext cx="203132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需求分析</a:t>
            </a:r>
            <a:endParaRPr lang="zh-CN" altLang="en-US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ECF0718-F541-D633-68AA-02A97E243598}"/>
              </a:ext>
            </a:extLst>
          </p:cNvPr>
          <p:cNvSpPr txBox="1"/>
          <p:nvPr/>
        </p:nvSpPr>
        <p:spPr>
          <a:xfrm>
            <a:off x="3266236" y="1798479"/>
            <a:ext cx="12706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i="0" dirty="0">
                <a:solidFill>
                  <a:schemeClr val="accent2"/>
                </a:solidFill>
                <a:effectLst/>
                <a:latin typeface="+mj-lt"/>
              </a:rPr>
              <a:t>数据过载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685F195-5A94-31B8-A0F0-2C41B34A3D0C}"/>
              </a:ext>
            </a:extLst>
          </p:cNvPr>
          <p:cNvSpPr txBox="1"/>
          <p:nvPr/>
        </p:nvSpPr>
        <p:spPr>
          <a:xfrm>
            <a:off x="7329558" y="2943510"/>
            <a:ext cx="14164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accent2"/>
                </a:solidFill>
                <a:latin typeface="+mj-lt"/>
              </a:rPr>
              <a:t>实时性要求高</a:t>
            </a:r>
            <a:endParaRPr lang="zh-CN" altLang="en-US" sz="16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1B43306-EE37-CF0F-DDEE-053E40B00794}"/>
              </a:ext>
            </a:extLst>
          </p:cNvPr>
          <p:cNvSpPr txBox="1"/>
          <p:nvPr/>
        </p:nvSpPr>
        <p:spPr>
          <a:xfrm>
            <a:off x="3256721" y="4424480"/>
            <a:ext cx="17931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i="0" dirty="0">
                <a:solidFill>
                  <a:schemeClr val="accent2"/>
                </a:solidFill>
                <a:effectLst/>
                <a:latin typeface="+mj-lt"/>
              </a:rPr>
              <a:t>爬虫使用门槛高</a:t>
            </a:r>
            <a:endParaRPr lang="zh-CN" altLang="en-US" sz="14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BD7F5E5-0ED7-A463-F402-B849E8C61C26}"/>
              </a:ext>
            </a:extLst>
          </p:cNvPr>
          <p:cNvSpPr txBox="1"/>
          <p:nvPr/>
        </p:nvSpPr>
        <p:spPr>
          <a:xfrm>
            <a:off x="7254305" y="5604711"/>
            <a:ext cx="24268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i="0" dirty="0">
                <a:solidFill>
                  <a:schemeClr val="accent2"/>
                </a:solidFill>
                <a:effectLst/>
                <a:latin typeface="+mj-lt"/>
              </a:rPr>
              <a:t>传统信息工具效率低下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7565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65 -0.00069 C 0.02214 -0.03981 0.05886 -0.03912 0.08112 0.00185 C 0.10326 0.0426 0.10274 0.10857 0.07982 0.14746 C 0.05677 0.18704 0.02045 0.18496 -0.00182 0.14398 C -0.02395 0.10324 -0.02369 0.03866 -0.00065 -0.00069 Z " pathEditMode="relative" rAng="18960000" ptsTypes="AAAAA">
                                      <p:cBhvr>
                                        <p:cTn id="3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6" y="738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Motion origin="layout" path="M 3.54167E-6 -1.11111E-6 L 0.01992 0.00903 " pathEditMode="relative">
                                      <p:cBhvr from="" to="">
                                        <p:cTn id="34" dur="3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35" dur="1000">
                                          <p:stCondLst>
                                            <p:cond delay="2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3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Motion origin="layout" path="M -4.375E-6 1.85185E-6 L 0.01472 -0.01528 " pathEditMode="relative">
                                      <p:cBhvr from="" to="">
                                        <p:cTn id="40" dur="4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41" dur="1000">
                                          <p:stCondLst>
                                            <p:cond delay="3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Motion origin="layout" path="M -1.66667E-6 -1.85185E-6 L -0.01211 -0.01088 " pathEditMode="relative">
                                      <p:cBhvr from="" to="">
                                        <p:cTn id="46" dur="5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47" dur="1000">
                                          <p:stCondLst>
                                            <p:cond delay="50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Motion origin="layout" path="M -4.79167E-6 -2.22222E-6 L -0.0164 0.01991 " pathEditMode="relative">
                                      <p:cBhvr from="" to="">
                                        <p:cTn id="52" dur="5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53" dur="1000">
                                          <p:stCondLst>
                                            <p:cond delay="4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5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Motion origin="layout" path="M 3.54167E-6 -1.11111E-6 L 0.01992 0.00903 " pathEditMode="relative">
                                      <p:cBhvr from="" to="">
                                        <p:cTn id="58" dur="3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59" dur="1000">
                                          <p:stCondLst>
                                            <p:cond delay="25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3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Motion origin="layout" path="M -4.375E-6 1.85185E-6 L 0.01472 -0.01528 " pathEditMode="relative">
                                      <p:cBhvr from="" to="">
                                        <p:cTn id="64" dur="4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65" dur="1000">
                                          <p:stCondLst>
                                            <p:cond delay="35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Motion origin="layout" path="M -1.66667E-6 -1.85185E-6 L -0.01211 -0.01088 " pathEditMode="relative">
                                      <p:cBhvr from="" to="">
                                        <p:cTn id="70" dur="5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71" dur="1000">
                                          <p:stCondLst>
                                            <p:cond delay="50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Motion origin="layout" path="M -4.79167E-6 -2.22222E-6 L -0.0164 0.01991 " pathEditMode="relative">
                                      <p:cBhvr from="" to="">
                                        <p:cTn id="76" dur="5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77" dur="1000">
                                          <p:stCondLst>
                                            <p:cond delay="45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5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repeatCount="indefinite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Motion origin="layout" path="M 3.54167E-6 -1.11111E-6 L 0.01992 0.00903 " pathEditMode="relative">
                                      <p:cBhvr from="" to="">
                                        <p:cTn id="82" dur="3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83" dur="1000">
                                          <p:stCondLst>
                                            <p:cond delay="25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3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repeatCount="indefinite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Motion origin="layout" path="M -4.375E-6 1.85185E-6 L 0.01472 -0.01528 " pathEditMode="relative">
                                      <p:cBhvr from="" to="">
                                        <p:cTn id="88" dur="4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89" dur="1000">
                                          <p:stCondLst>
                                            <p:cond delay="35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repeatCount="indefinite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Motion origin="layout" path="M -1.66667E-6 -1.85185E-6 L -0.01211 -0.01088 " pathEditMode="relative">
                                      <p:cBhvr from="" to="">
                                        <p:cTn id="94" dur="5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95" dur="1000">
                                          <p:stCondLst>
                                            <p:cond delay="50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ntr" presetSubtype="0" repeatCount="indefinite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Motion origin="layout" path="M -4.79167E-6 -2.22222E-6 L -0.0164 0.01991 " pathEditMode="relative">
                                      <p:cBhvr from="" to="">
                                        <p:cTn id="100" dur="5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101" dur="1000">
                                          <p:stCondLst>
                                            <p:cond delay="45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5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ntr" presetSubtype="0" repeatCount="indefinite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Motion origin="layout" path="M 3.54167E-6 -1.11111E-6 L 0.01992 0.00903 " pathEditMode="relative">
                                      <p:cBhvr from="" to="">
                                        <p:cTn id="106" dur="3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107" dur="1000">
                                          <p:stCondLst>
                                            <p:cond delay="25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3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ntr" presetSubtype="0" repeatCount="indefinite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Motion origin="layout" path="M -4.375E-6 1.85185E-6 L 0.01472 -0.01528 " pathEditMode="relative">
                                      <p:cBhvr from="" to="">
                                        <p:cTn id="112" dur="4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113" dur="1000">
                                          <p:stCondLst>
                                            <p:cond delay="35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ntr" presetSubtype="0" repeatCount="indefinite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Motion origin="layout" path="M -1.66667E-6 -1.85185E-6 L -0.01211 -0.01088 " pathEditMode="relative">
                                      <p:cBhvr from="" to="">
                                        <p:cTn id="118" dur="5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119" dur="1000">
                                          <p:stCondLst>
                                            <p:cond delay="50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ntr" presetSubtype="0" repeatCount="indefinite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Motion origin="layout" path="M -4.79167E-6 -2.22222E-6 L -0.0164 0.01991 " pathEditMode="relative">
                                      <p:cBhvr from="" to="">
                                        <p:cTn id="124" dur="5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125" dur="1000">
                                          <p:stCondLst>
                                            <p:cond delay="45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5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" grpId="0" animBg="1"/>
      <p:bldP spid="3" grpId="0" animBg="1"/>
      <p:bldP spid="4" grpId="0" animBg="1"/>
      <p:bldP spid="8" grpId="0" animBg="1"/>
      <p:bldP spid="9" grpId="0" animBg="1"/>
      <p:bldP spid="10" grpId="0" animBg="1"/>
      <p:bldP spid="11" grpId="0" animBg="1"/>
      <p:bldP spid="26" grpId="0"/>
      <p:bldP spid="27" grpId="0"/>
      <p:bldP spid="28" grpId="0"/>
      <p:bldP spid="29" grpId="0"/>
      <p:bldP spid="37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12" grpId="0"/>
      <p:bldP spid="12" grpId="1"/>
      <p:bldP spid="14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8F1D06-962A-F368-96EE-3EE0CB24B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椭圆 40">
            <a:extLst>
              <a:ext uri="{FF2B5EF4-FFF2-40B4-BE49-F238E27FC236}">
                <a16:creationId xmlns:a16="http://schemas.microsoft.com/office/drawing/2014/main" id="{2E928CF6-CC87-D384-3976-FD59901A4880}"/>
              </a:ext>
            </a:extLst>
          </p:cNvPr>
          <p:cNvSpPr/>
          <p:nvPr/>
        </p:nvSpPr>
        <p:spPr>
          <a:xfrm rot="584818">
            <a:off x="1767524" y="1639884"/>
            <a:ext cx="447528" cy="439502"/>
          </a:xfrm>
          <a:prstGeom prst="ellipse">
            <a:avLst/>
          </a:prstGeom>
          <a:gradFill flip="none" rotWithShape="1">
            <a:gsLst>
              <a:gs pos="100000">
                <a:srgbClr val="37969B">
                  <a:alpha val="0"/>
                </a:srgbClr>
              </a:gs>
              <a:gs pos="48000">
                <a:srgbClr val="33979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8A242D0-D4DF-01D8-598B-1AE959A65058}"/>
              </a:ext>
            </a:extLst>
          </p:cNvPr>
          <p:cNvGrpSpPr/>
          <p:nvPr/>
        </p:nvGrpSpPr>
        <p:grpSpPr>
          <a:xfrm>
            <a:off x="1485900" y="2638425"/>
            <a:ext cx="3981450" cy="123825"/>
            <a:chOff x="1485900" y="2638425"/>
            <a:chExt cx="3981450" cy="123825"/>
          </a:xfrm>
        </p:grpSpPr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3140C2D1-734D-65DC-680C-F80F8A882358}"/>
                </a:ext>
              </a:extLst>
            </p:cNvPr>
            <p:cNvCxnSpPr/>
            <p:nvPr/>
          </p:nvCxnSpPr>
          <p:spPr>
            <a:xfrm>
              <a:off x="1485900" y="2698750"/>
              <a:ext cx="3981450" cy="0"/>
            </a:xfrm>
            <a:prstGeom prst="straightConnector1">
              <a:avLst/>
            </a:prstGeom>
            <a:ln w="6350">
              <a:solidFill>
                <a:schemeClr val="accent1">
                  <a:alpha val="63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B7B8791A-A84E-81ED-481F-8245B09B66B9}"/>
                </a:ext>
              </a:extLst>
            </p:cNvPr>
            <p:cNvCxnSpPr>
              <a:cxnSpLocks/>
            </p:cNvCxnSpPr>
            <p:nvPr/>
          </p:nvCxnSpPr>
          <p:spPr>
            <a:xfrm>
              <a:off x="1485900" y="2638425"/>
              <a:ext cx="0" cy="123825"/>
            </a:xfrm>
            <a:prstGeom prst="line">
              <a:avLst/>
            </a:prstGeom>
            <a:ln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63382B05-C871-BCE0-0E10-D57E3108A8D4}"/>
                </a:ext>
              </a:extLst>
            </p:cNvPr>
            <p:cNvCxnSpPr>
              <a:cxnSpLocks/>
            </p:cNvCxnSpPr>
            <p:nvPr/>
          </p:nvCxnSpPr>
          <p:spPr>
            <a:xfrm>
              <a:off x="5467350" y="2638425"/>
              <a:ext cx="0" cy="123825"/>
            </a:xfrm>
            <a:prstGeom prst="line">
              <a:avLst/>
            </a:prstGeom>
            <a:ln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6C751E5A-CDE6-53B9-9590-13E814A3365C}"/>
              </a:ext>
            </a:extLst>
          </p:cNvPr>
          <p:cNvSpPr txBox="1"/>
          <p:nvPr/>
        </p:nvSpPr>
        <p:spPr>
          <a:xfrm>
            <a:off x="1377722" y="1668672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gradFill>
                  <a:gsLst>
                    <a:gs pos="100000">
                      <a:srgbClr val="D1CCB5"/>
                    </a:gs>
                    <a:gs pos="31000">
                      <a:schemeClr val="bg1"/>
                    </a:gs>
                  </a:gsLst>
                  <a:lin ang="5100000" scaled="0"/>
                </a:gradFill>
              </a:rPr>
              <a:t>方案的技术创新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DFCC8244-D078-A573-7648-A5973CF7A21A}"/>
              </a:ext>
            </a:extLst>
          </p:cNvPr>
          <p:cNvSpPr/>
          <p:nvPr/>
        </p:nvSpPr>
        <p:spPr>
          <a:xfrm>
            <a:off x="6855575" y="-192699"/>
            <a:ext cx="6143626" cy="9014139"/>
          </a:xfrm>
          <a:prstGeom prst="roundRect">
            <a:avLst>
              <a:gd name="adj" fmla="val 26667"/>
            </a:avLst>
          </a:prstGeom>
          <a:solidFill>
            <a:srgbClr val="2A687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55B10078-E948-2A7A-4A01-5B7655BE2654}"/>
              </a:ext>
            </a:extLst>
          </p:cNvPr>
          <p:cNvSpPr/>
          <p:nvPr/>
        </p:nvSpPr>
        <p:spPr>
          <a:xfrm>
            <a:off x="13077825" y="1066799"/>
            <a:ext cx="3848100" cy="4981575"/>
          </a:xfrm>
          <a:prstGeom prst="roundRect">
            <a:avLst/>
          </a:prstGeom>
          <a:solidFill>
            <a:srgbClr val="2A687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DD672102-2965-68D1-8762-D17662712C44}"/>
              </a:ext>
            </a:extLst>
          </p:cNvPr>
          <p:cNvGrpSpPr/>
          <p:nvPr/>
        </p:nvGrpSpPr>
        <p:grpSpPr>
          <a:xfrm>
            <a:off x="6419850" y="1276350"/>
            <a:ext cx="4038600" cy="952500"/>
            <a:chOff x="6419850" y="1276350"/>
            <a:chExt cx="4038600" cy="952500"/>
          </a:xfrm>
        </p:grpSpPr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87D9A600-335A-55AF-760C-FDA6E8008679}"/>
                </a:ext>
              </a:extLst>
            </p:cNvPr>
            <p:cNvSpPr/>
            <p:nvPr/>
          </p:nvSpPr>
          <p:spPr>
            <a:xfrm>
              <a:off x="6419850" y="1276350"/>
              <a:ext cx="4038600" cy="95250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D6357B62-9E23-C9CD-0F3F-A205BBE9B628}"/>
                </a:ext>
              </a:extLst>
            </p:cNvPr>
            <p:cNvSpPr/>
            <p:nvPr/>
          </p:nvSpPr>
          <p:spPr>
            <a:xfrm>
              <a:off x="6581775" y="1409700"/>
              <a:ext cx="685800" cy="685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CC88A9E-D97B-6731-CAAE-550581FF0962}"/>
                </a:ext>
              </a:extLst>
            </p:cNvPr>
            <p:cNvSpPr txBox="1"/>
            <p:nvPr/>
          </p:nvSpPr>
          <p:spPr>
            <a:xfrm>
              <a:off x="6729750" y="1463100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</a:rPr>
                <a:t>1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B86E949-3022-6BCA-870C-66D57E33FAAF}"/>
                </a:ext>
              </a:extLst>
            </p:cNvPr>
            <p:cNvSpPr txBox="1"/>
            <p:nvPr/>
          </p:nvSpPr>
          <p:spPr>
            <a:xfrm>
              <a:off x="7267575" y="1463100"/>
              <a:ext cx="26981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rgbClr val="2A687E"/>
                  </a:solidFill>
                </a:rPr>
                <a:t>自动化数据收集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2A70EA53-6C12-DC02-8FD7-73D96FEE3EFB}"/>
              </a:ext>
            </a:extLst>
          </p:cNvPr>
          <p:cNvGrpSpPr/>
          <p:nvPr/>
        </p:nvGrpSpPr>
        <p:grpSpPr>
          <a:xfrm>
            <a:off x="6419850" y="2508250"/>
            <a:ext cx="4038600" cy="952500"/>
            <a:chOff x="6419850" y="2508250"/>
            <a:chExt cx="4038600" cy="952500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BD615018-8DD5-C5CD-6F7C-F8FC60E4CCD9}"/>
                </a:ext>
              </a:extLst>
            </p:cNvPr>
            <p:cNvSpPr/>
            <p:nvPr/>
          </p:nvSpPr>
          <p:spPr>
            <a:xfrm>
              <a:off x="6419850" y="2508250"/>
              <a:ext cx="4038600" cy="95250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B68A3988-0133-58EB-3C74-3C2DADDB5DE7}"/>
                </a:ext>
              </a:extLst>
            </p:cNvPr>
            <p:cNvSpPr/>
            <p:nvPr/>
          </p:nvSpPr>
          <p:spPr>
            <a:xfrm>
              <a:off x="6581775" y="2641600"/>
              <a:ext cx="685800" cy="685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747F44DD-6609-8E2F-D0EB-AFCA436A0C04}"/>
                </a:ext>
              </a:extLst>
            </p:cNvPr>
            <p:cNvSpPr txBox="1"/>
            <p:nvPr/>
          </p:nvSpPr>
          <p:spPr>
            <a:xfrm>
              <a:off x="6729750" y="2692112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</a:rPr>
                <a:t>2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A5A38C1C-42CC-B7D6-0DE4-979722696E23}"/>
                </a:ext>
              </a:extLst>
            </p:cNvPr>
            <p:cNvSpPr txBox="1"/>
            <p:nvPr/>
          </p:nvSpPr>
          <p:spPr>
            <a:xfrm>
              <a:off x="7290808" y="2722889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rgbClr val="2A687E"/>
                  </a:solidFill>
                </a:rPr>
                <a:t>实时数据分析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99829301-E66A-2874-2121-D258BF6CD1FA}"/>
              </a:ext>
            </a:extLst>
          </p:cNvPr>
          <p:cNvGrpSpPr/>
          <p:nvPr/>
        </p:nvGrpSpPr>
        <p:grpSpPr>
          <a:xfrm>
            <a:off x="6419850" y="3737785"/>
            <a:ext cx="4038600" cy="952500"/>
            <a:chOff x="6419850" y="3737785"/>
            <a:chExt cx="4038600" cy="952500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50146191-3EEB-CA7C-FFF9-60B4F66D8866}"/>
                </a:ext>
              </a:extLst>
            </p:cNvPr>
            <p:cNvSpPr/>
            <p:nvPr/>
          </p:nvSpPr>
          <p:spPr>
            <a:xfrm>
              <a:off x="6419850" y="3737785"/>
              <a:ext cx="4038600" cy="95250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0A65EA80-EC3F-912B-DB99-EB1341EBBB88}"/>
                </a:ext>
              </a:extLst>
            </p:cNvPr>
            <p:cNvSpPr/>
            <p:nvPr/>
          </p:nvSpPr>
          <p:spPr>
            <a:xfrm>
              <a:off x="6581775" y="3873500"/>
              <a:ext cx="685800" cy="685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CBC0D34-EB03-B32F-A346-AD64CBF6A90D}"/>
                </a:ext>
              </a:extLst>
            </p:cNvPr>
            <p:cNvSpPr txBox="1"/>
            <p:nvPr/>
          </p:nvSpPr>
          <p:spPr>
            <a:xfrm>
              <a:off x="6729750" y="3921124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</a:rPr>
                <a:t>3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11C2853D-3694-0BAE-069E-EFFC4632D899}"/>
                </a:ext>
              </a:extLst>
            </p:cNvPr>
            <p:cNvSpPr txBox="1"/>
            <p:nvPr/>
          </p:nvSpPr>
          <p:spPr>
            <a:xfrm>
              <a:off x="7290808" y="3951901"/>
              <a:ext cx="26981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rgbClr val="2A687E"/>
                  </a:solidFill>
                </a:rPr>
                <a:t>智能数据预处理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6670956-8DB1-26DC-78A7-3688AB1BCC53}"/>
              </a:ext>
            </a:extLst>
          </p:cNvPr>
          <p:cNvGrpSpPr/>
          <p:nvPr/>
        </p:nvGrpSpPr>
        <p:grpSpPr>
          <a:xfrm>
            <a:off x="6419850" y="4969685"/>
            <a:ext cx="4038600" cy="952500"/>
            <a:chOff x="6419850" y="4969685"/>
            <a:chExt cx="4038600" cy="952500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42505018-CF82-D094-4BF0-821B087EC557}"/>
                </a:ext>
              </a:extLst>
            </p:cNvPr>
            <p:cNvSpPr/>
            <p:nvPr/>
          </p:nvSpPr>
          <p:spPr>
            <a:xfrm>
              <a:off x="6419850" y="4969685"/>
              <a:ext cx="4038600" cy="95250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26CF94F6-138B-155B-A10A-7CC6C358F349}"/>
                </a:ext>
              </a:extLst>
            </p:cNvPr>
            <p:cNvSpPr/>
            <p:nvPr/>
          </p:nvSpPr>
          <p:spPr>
            <a:xfrm>
              <a:off x="6581775" y="5105400"/>
              <a:ext cx="685800" cy="685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871DCC57-A91A-C825-D131-3BDA59F349AF}"/>
                </a:ext>
              </a:extLst>
            </p:cNvPr>
            <p:cNvSpPr txBox="1"/>
            <p:nvPr/>
          </p:nvSpPr>
          <p:spPr>
            <a:xfrm>
              <a:off x="6729750" y="5150136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</a:rPr>
                <a:t>4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EA8BD72B-3FC5-A53E-5592-8B5FEA6D989B}"/>
                </a:ext>
              </a:extLst>
            </p:cNvPr>
            <p:cNvSpPr txBox="1"/>
            <p:nvPr/>
          </p:nvSpPr>
          <p:spPr>
            <a:xfrm>
              <a:off x="7290808" y="5180913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rgbClr val="2A687E"/>
                  </a:solidFill>
                </a:rPr>
                <a:t>深度洞察生成</a:t>
              </a:r>
            </a:p>
          </p:txBody>
        </p:sp>
      </p:grp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F0FB5470-2A8F-0415-7AC1-4DD0C075BD22}"/>
              </a:ext>
            </a:extLst>
          </p:cNvPr>
          <p:cNvSpPr/>
          <p:nvPr/>
        </p:nvSpPr>
        <p:spPr>
          <a:xfrm>
            <a:off x="8439150" y="-2143126"/>
            <a:ext cx="4210050" cy="1562101"/>
          </a:xfrm>
          <a:prstGeom prst="roundRect">
            <a:avLst>
              <a:gd name="adj" fmla="val 9984"/>
            </a:avLst>
          </a:prstGeom>
          <a:solidFill>
            <a:srgbClr val="1B435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923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17" grpId="0"/>
      <p:bldP spid="1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CCE0E-D947-61B5-719D-A32AEFFB9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椭圆 40">
            <a:extLst>
              <a:ext uri="{FF2B5EF4-FFF2-40B4-BE49-F238E27FC236}">
                <a16:creationId xmlns:a16="http://schemas.microsoft.com/office/drawing/2014/main" id="{51C7BD8D-D2EC-20E1-1181-488EE42FA811}"/>
              </a:ext>
            </a:extLst>
          </p:cNvPr>
          <p:cNvSpPr/>
          <p:nvPr/>
        </p:nvSpPr>
        <p:spPr>
          <a:xfrm rot="584818">
            <a:off x="1767524" y="1639884"/>
            <a:ext cx="447528" cy="439502"/>
          </a:xfrm>
          <a:prstGeom prst="ellipse">
            <a:avLst/>
          </a:prstGeom>
          <a:gradFill flip="none" rotWithShape="1">
            <a:gsLst>
              <a:gs pos="100000">
                <a:srgbClr val="37969B">
                  <a:alpha val="0"/>
                </a:srgbClr>
              </a:gs>
              <a:gs pos="48000">
                <a:srgbClr val="33979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B4839BE-DE84-3363-25B8-1D0847631AFB}"/>
              </a:ext>
            </a:extLst>
          </p:cNvPr>
          <p:cNvGrpSpPr/>
          <p:nvPr/>
        </p:nvGrpSpPr>
        <p:grpSpPr>
          <a:xfrm>
            <a:off x="1485900" y="2638425"/>
            <a:ext cx="3981450" cy="123825"/>
            <a:chOff x="1485900" y="2638425"/>
            <a:chExt cx="3981450" cy="123825"/>
          </a:xfrm>
        </p:grpSpPr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E4D7E074-9151-3F88-BD00-7FF462E1C635}"/>
                </a:ext>
              </a:extLst>
            </p:cNvPr>
            <p:cNvCxnSpPr/>
            <p:nvPr/>
          </p:nvCxnSpPr>
          <p:spPr>
            <a:xfrm>
              <a:off x="1485900" y="2698750"/>
              <a:ext cx="3981450" cy="0"/>
            </a:xfrm>
            <a:prstGeom prst="straightConnector1">
              <a:avLst/>
            </a:prstGeom>
            <a:ln w="6350">
              <a:solidFill>
                <a:schemeClr val="accent1">
                  <a:alpha val="63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EF8AFCFC-4832-13B4-46C7-56326BC7C8FF}"/>
                </a:ext>
              </a:extLst>
            </p:cNvPr>
            <p:cNvCxnSpPr>
              <a:cxnSpLocks/>
            </p:cNvCxnSpPr>
            <p:nvPr/>
          </p:nvCxnSpPr>
          <p:spPr>
            <a:xfrm>
              <a:off x="1485900" y="2638425"/>
              <a:ext cx="0" cy="123825"/>
            </a:xfrm>
            <a:prstGeom prst="line">
              <a:avLst/>
            </a:prstGeom>
            <a:ln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512DAFF7-4B3B-CEE9-6BF1-9B9682F79E13}"/>
                </a:ext>
              </a:extLst>
            </p:cNvPr>
            <p:cNvCxnSpPr>
              <a:cxnSpLocks/>
            </p:cNvCxnSpPr>
            <p:nvPr/>
          </p:nvCxnSpPr>
          <p:spPr>
            <a:xfrm>
              <a:off x="5467350" y="2638425"/>
              <a:ext cx="0" cy="123825"/>
            </a:xfrm>
            <a:prstGeom prst="line">
              <a:avLst/>
            </a:prstGeom>
            <a:ln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B65D5360-AADC-0839-ED23-9C05645AF8F3}"/>
              </a:ext>
            </a:extLst>
          </p:cNvPr>
          <p:cNvSpPr txBox="1"/>
          <p:nvPr/>
        </p:nvSpPr>
        <p:spPr>
          <a:xfrm>
            <a:off x="1377722" y="1668672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gradFill>
                  <a:gsLst>
                    <a:gs pos="100000">
                      <a:srgbClr val="D1CCB5"/>
                    </a:gs>
                    <a:gs pos="31000">
                      <a:schemeClr val="bg1"/>
                    </a:gs>
                  </a:gsLst>
                  <a:lin ang="5100000" scaled="0"/>
                </a:gradFill>
              </a:rPr>
              <a:t>方案的技术创新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EE771EE4-73A8-CEDF-8856-DD391CD71AC3}"/>
              </a:ext>
            </a:extLst>
          </p:cNvPr>
          <p:cNvSpPr/>
          <p:nvPr/>
        </p:nvSpPr>
        <p:spPr>
          <a:xfrm>
            <a:off x="6855575" y="-192699"/>
            <a:ext cx="6143626" cy="9014139"/>
          </a:xfrm>
          <a:prstGeom prst="roundRect">
            <a:avLst>
              <a:gd name="adj" fmla="val 26667"/>
            </a:avLst>
          </a:prstGeom>
          <a:solidFill>
            <a:srgbClr val="2A687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3BC03C26-7AB7-F7E9-DD82-ED8CA4460757}"/>
              </a:ext>
            </a:extLst>
          </p:cNvPr>
          <p:cNvSpPr/>
          <p:nvPr/>
        </p:nvSpPr>
        <p:spPr>
          <a:xfrm>
            <a:off x="13077825" y="1066799"/>
            <a:ext cx="3848100" cy="4981575"/>
          </a:xfrm>
          <a:prstGeom prst="roundRect">
            <a:avLst/>
          </a:prstGeom>
          <a:solidFill>
            <a:srgbClr val="2A687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85580D40-6123-95A0-F792-8B6F2100D8F8}"/>
              </a:ext>
            </a:extLst>
          </p:cNvPr>
          <p:cNvGrpSpPr/>
          <p:nvPr/>
        </p:nvGrpSpPr>
        <p:grpSpPr>
          <a:xfrm>
            <a:off x="6419850" y="2508250"/>
            <a:ext cx="4038600" cy="952500"/>
            <a:chOff x="6419850" y="1276350"/>
            <a:chExt cx="4038600" cy="952500"/>
          </a:xfrm>
        </p:grpSpPr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4CA7A7C8-6F84-BE3A-A6B3-592258BC2A62}"/>
                </a:ext>
              </a:extLst>
            </p:cNvPr>
            <p:cNvSpPr/>
            <p:nvPr/>
          </p:nvSpPr>
          <p:spPr>
            <a:xfrm>
              <a:off x="6419850" y="1276350"/>
              <a:ext cx="4038600" cy="95250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81D0ED4A-542F-A6C7-5008-1600BA20BA75}"/>
                </a:ext>
              </a:extLst>
            </p:cNvPr>
            <p:cNvSpPr/>
            <p:nvPr/>
          </p:nvSpPr>
          <p:spPr>
            <a:xfrm>
              <a:off x="6581775" y="1409700"/>
              <a:ext cx="685800" cy="685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4F68931-E6C5-9056-FF6C-FE6F95D7C1C4}"/>
                </a:ext>
              </a:extLst>
            </p:cNvPr>
            <p:cNvSpPr txBox="1"/>
            <p:nvPr/>
          </p:nvSpPr>
          <p:spPr>
            <a:xfrm>
              <a:off x="6729750" y="1463100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</a:rPr>
                <a:t>5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F0FE9EA6-F12F-461C-4EA6-11ED09A9A414}"/>
                </a:ext>
              </a:extLst>
            </p:cNvPr>
            <p:cNvSpPr txBox="1"/>
            <p:nvPr/>
          </p:nvSpPr>
          <p:spPr>
            <a:xfrm>
              <a:off x="7267575" y="1463100"/>
              <a:ext cx="26981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rgbClr val="2A687E"/>
                  </a:solidFill>
                </a:rPr>
                <a:t>用户友好的界面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B4216EF6-ECE4-E3BA-CEA7-0FE70E7A8676}"/>
              </a:ext>
            </a:extLst>
          </p:cNvPr>
          <p:cNvGrpSpPr/>
          <p:nvPr/>
        </p:nvGrpSpPr>
        <p:grpSpPr>
          <a:xfrm>
            <a:off x="6419850" y="3740150"/>
            <a:ext cx="4038600" cy="952500"/>
            <a:chOff x="6419850" y="2508250"/>
            <a:chExt cx="4038600" cy="952500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B34D4CB1-B31C-E82A-C3F4-FE7E39420D20}"/>
                </a:ext>
              </a:extLst>
            </p:cNvPr>
            <p:cNvSpPr/>
            <p:nvPr/>
          </p:nvSpPr>
          <p:spPr>
            <a:xfrm>
              <a:off x="6419850" y="2508250"/>
              <a:ext cx="4038600" cy="95250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BAB05069-F476-1826-5D40-43E095C9DA56}"/>
                </a:ext>
              </a:extLst>
            </p:cNvPr>
            <p:cNvSpPr/>
            <p:nvPr/>
          </p:nvSpPr>
          <p:spPr>
            <a:xfrm>
              <a:off x="6581775" y="2641600"/>
              <a:ext cx="685800" cy="685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935F9968-3554-6E9E-41BE-BB9781ADE59A}"/>
                </a:ext>
              </a:extLst>
            </p:cNvPr>
            <p:cNvSpPr txBox="1"/>
            <p:nvPr/>
          </p:nvSpPr>
          <p:spPr>
            <a:xfrm>
              <a:off x="6729750" y="2692112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</a:rPr>
                <a:t>6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2368C75E-3DB4-935F-172D-D97A849B7909}"/>
                </a:ext>
              </a:extLst>
            </p:cNvPr>
            <p:cNvSpPr txBox="1"/>
            <p:nvPr/>
          </p:nvSpPr>
          <p:spPr>
            <a:xfrm>
              <a:off x="7290808" y="2722889"/>
              <a:ext cx="19800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rgbClr val="2A687E"/>
                  </a:solidFill>
                </a:rPr>
                <a:t>定制化模块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8795FE5F-9597-8A05-753E-455321AD76F2}"/>
              </a:ext>
            </a:extLst>
          </p:cNvPr>
          <p:cNvGrpSpPr/>
          <p:nvPr/>
        </p:nvGrpSpPr>
        <p:grpSpPr>
          <a:xfrm>
            <a:off x="6419850" y="4969685"/>
            <a:ext cx="4038600" cy="952500"/>
            <a:chOff x="6419850" y="3737785"/>
            <a:chExt cx="4038600" cy="952500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EC496F5D-493A-CE25-43BB-878E039935DC}"/>
                </a:ext>
              </a:extLst>
            </p:cNvPr>
            <p:cNvSpPr/>
            <p:nvPr/>
          </p:nvSpPr>
          <p:spPr>
            <a:xfrm>
              <a:off x="6419850" y="3737785"/>
              <a:ext cx="4038600" cy="95250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0074E5B5-6F92-7794-48AC-D7BDDF8019D0}"/>
                </a:ext>
              </a:extLst>
            </p:cNvPr>
            <p:cNvSpPr/>
            <p:nvPr/>
          </p:nvSpPr>
          <p:spPr>
            <a:xfrm>
              <a:off x="6581775" y="3873500"/>
              <a:ext cx="685800" cy="685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5DB69C5-3762-E8F9-B9A9-F1A54A88E896}"/>
                </a:ext>
              </a:extLst>
            </p:cNvPr>
            <p:cNvSpPr txBox="1"/>
            <p:nvPr/>
          </p:nvSpPr>
          <p:spPr>
            <a:xfrm>
              <a:off x="6729750" y="3921124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</a:rPr>
                <a:t>7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3E2EB538-8267-1471-1339-8140650DA307}"/>
                </a:ext>
              </a:extLst>
            </p:cNvPr>
            <p:cNvSpPr txBox="1"/>
            <p:nvPr/>
          </p:nvSpPr>
          <p:spPr>
            <a:xfrm>
              <a:off x="7290808" y="3951901"/>
              <a:ext cx="19800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rgbClr val="2A687E"/>
                  </a:solidFill>
                </a:rPr>
                <a:t>多线程集成</a:t>
              </a:r>
            </a:p>
          </p:txBody>
        </p:sp>
      </p:grp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973DC0F9-4271-7E9A-F395-C6B6D08C416A}"/>
              </a:ext>
            </a:extLst>
          </p:cNvPr>
          <p:cNvSpPr/>
          <p:nvPr/>
        </p:nvSpPr>
        <p:spPr>
          <a:xfrm>
            <a:off x="8439150" y="-2143126"/>
            <a:ext cx="4210050" cy="1562101"/>
          </a:xfrm>
          <a:prstGeom prst="roundRect">
            <a:avLst>
              <a:gd name="adj" fmla="val 9984"/>
            </a:avLst>
          </a:prstGeom>
          <a:solidFill>
            <a:srgbClr val="1B435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429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17" grpId="0"/>
      <p:bldP spid="1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>
            <a:extLst>
              <a:ext uri="{FF2B5EF4-FFF2-40B4-BE49-F238E27FC236}">
                <a16:creationId xmlns:a16="http://schemas.microsoft.com/office/drawing/2014/main" id="{746FEEBA-5DF9-F4AC-32FE-744103B87383}"/>
              </a:ext>
            </a:extLst>
          </p:cNvPr>
          <p:cNvSpPr/>
          <p:nvPr/>
        </p:nvSpPr>
        <p:spPr>
          <a:xfrm>
            <a:off x="5076824" y="876300"/>
            <a:ext cx="6421415" cy="542925"/>
          </a:xfrm>
          <a:prstGeom prst="rect">
            <a:avLst/>
          </a:prstGeom>
          <a:solidFill>
            <a:srgbClr val="A5AF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6D15FBAC-74C3-6071-9E69-6B705DF21042}"/>
              </a:ext>
            </a:extLst>
          </p:cNvPr>
          <p:cNvSpPr/>
          <p:nvPr/>
        </p:nvSpPr>
        <p:spPr>
          <a:xfrm>
            <a:off x="-2590890" y="3340441"/>
            <a:ext cx="6355488" cy="6355482"/>
          </a:xfrm>
          <a:prstGeom prst="ellipse">
            <a:avLst/>
          </a:prstGeom>
          <a:noFill/>
          <a:ln w="6350">
            <a:solidFill>
              <a:schemeClr val="bg2">
                <a:lumMod val="75000"/>
                <a:alpha val="34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329C1156-DFFD-CCCE-F5B6-E92C78C7A427}"/>
              </a:ext>
            </a:extLst>
          </p:cNvPr>
          <p:cNvSpPr/>
          <p:nvPr/>
        </p:nvSpPr>
        <p:spPr>
          <a:xfrm>
            <a:off x="1775446" y="3340441"/>
            <a:ext cx="1984382" cy="198438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4423A6A6-8AFF-5AE0-1DB9-D3734AE765C0}"/>
              </a:ext>
            </a:extLst>
          </p:cNvPr>
          <p:cNvSpPr/>
          <p:nvPr/>
        </p:nvSpPr>
        <p:spPr>
          <a:xfrm>
            <a:off x="1775446" y="3340441"/>
            <a:ext cx="1984382" cy="198438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E4452944-16A5-C43E-B1B7-808399C673CF}"/>
              </a:ext>
            </a:extLst>
          </p:cNvPr>
          <p:cNvSpPr/>
          <p:nvPr/>
        </p:nvSpPr>
        <p:spPr>
          <a:xfrm>
            <a:off x="1786167" y="3340441"/>
            <a:ext cx="1984382" cy="198438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1207EAB2-96E6-CC11-61A9-F27D2804099A}"/>
              </a:ext>
            </a:extLst>
          </p:cNvPr>
          <p:cNvSpPr/>
          <p:nvPr/>
        </p:nvSpPr>
        <p:spPr>
          <a:xfrm>
            <a:off x="734380" y="4029295"/>
            <a:ext cx="2591058" cy="2591056"/>
          </a:xfrm>
          <a:prstGeom prst="ellipse">
            <a:avLst/>
          </a:prstGeom>
          <a:noFill/>
          <a:ln w="6350">
            <a:solidFill>
              <a:schemeClr val="bg2">
                <a:lumMod val="75000"/>
                <a:alpha val="2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1E9A81CF-B9CA-A421-9FC4-895D13F14D2C}"/>
              </a:ext>
            </a:extLst>
          </p:cNvPr>
          <p:cNvSpPr/>
          <p:nvPr/>
        </p:nvSpPr>
        <p:spPr>
          <a:xfrm>
            <a:off x="7139338" y="876300"/>
            <a:ext cx="2116699" cy="542925"/>
          </a:xfrm>
          <a:prstGeom prst="rect">
            <a:avLst/>
          </a:prstGeom>
          <a:solidFill>
            <a:srgbClr val="DEE1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FDFD23D5-30F6-F14D-BB8B-2D0EE8CBC4B8}"/>
              </a:ext>
            </a:extLst>
          </p:cNvPr>
          <p:cNvSpPr txBox="1"/>
          <p:nvPr/>
        </p:nvSpPr>
        <p:spPr>
          <a:xfrm>
            <a:off x="7701428" y="91693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7B7866"/>
                </a:solidFill>
              </a:rPr>
              <a:t>应用场景</a:t>
            </a:r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4CE27215-0584-7A1D-00CD-5684170716B7}"/>
              </a:ext>
            </a:extLst>
          </p:cNvPr>
          <p:cNvSpPr/>
          <p:nvPr/>
        </p:nvSpPr>
        <p:spPr>
          <a:xfrm>
            <a:off x="7465963" y="1086643"/>
            <a:ext cx="122238" cy="122238"/>
          </a:xfrm>
          <a:prstGeom prst="ellipse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509FD882-6FFF-0048-20F9-B99E2F624F01}"/>
              </a:ext>
            </a:extLst>
          </p:cNvPr>
          <p:cNvSpPr/>
          <p:nvPr/>
        </p:nvSpPr>
        <p:spPr>
          <a:xfrm>
            <a:off x="7402860" y="1023540"/>
            <a:ext cx="248444" cy="248444"/>
          </a:xfrm>
          <a:prstGeom prst="ellipse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0AB0CC11-5037-F820-8FEF-392541985CF7}"/>
              </a:ext>
            </a:extLst>
          </p:cNvPr>
          <p:cNvCxnSpPr>
            <a:cxnSpLocks/>
          </p:cNvCxnSpPr>
          <p:nvPr/>
        </p:nvCxnSpPr>
        <p:spPr>
          <a:xfrm>
            <a:off x="5481124" y="1064816"/>
            <a:ext cx="43653" cy="43653"/>
          </a:xfrm>
          <a:prstGeom prst="line">
            <a:avLst/>
          </a:prstGeom>
          <a:ln w="19050">
            <a:solidFill>
              <a:srgbClr val="A5AF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F275F40E-5904-08C2-B189-95A2A4F9E7B4}"/>
              </a:ext>
            </a:extLst>
          </p:cNvPr>
          <p:cNvCxnSpPr>
            <a:cxnSpLocks/>
          </p:cNvCxnSpPr>
          <p:nvPr/>
        </p:nvCxnSpPr>
        <p:spPr>
          <a:xfrm>
            <a:off x="7580183" y="1034545"/>
            <a:ext cx="73609" cy="65480"/>
          </a:xfrm>
          <a:prstGeom prst="line">
            <a:avLst/>
          </a:prstGeom>
          <a:ln w="63500">
            <a:solidFill>
              <a:srgbClr val="A5AF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矩形 88">
            <a:extLst>
              <a:ext uri="{FF2B5EF4-FFF2-40B4-BE49-F238E27FC236}">
                <a16:creationId xmlns:a16="http://schemas.microsoft.com/office/drawing/2014/main" id="{89BD9913-5316-2A81-99C6-CFEC05A3C696}"/>
              </a:ext>
            </a:extLst>
          </p:cNvPr>
          <p:cNvSpPr/>
          <p:nvPr/>
        </p:nvSpPr>
        <p:spPr>
          <a:xfrm>
            <a:off x="4310467" y="5646786"/>
            <a:ext cx="501897" cy="17224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8BF7E82E-4E71-989D-5597-3627DF23A06E}"/>
              </a:ext>
            </a:extLst>
          </p:cNvPr>
          <p:cNvSpPr/>
          <p:nvPr/>
        </p:nvSpPr>
        <p:spPr>
          <a:xfrm>
            <a:off x="11077012" y="328379"/>
            <a:ext cx="1487606" cy="975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6422452E-392E-B8AF-E945-8636E04D89DB}"/>
              </a:ext>
            </a:extLst>
          </p:cNvPr>
          <p:cNvGrpSpPr/>
          <p:nvPr/>
        </p:nvGrpSpPr>
        <p:grpSpPr>
          <a:xfrm>
            <a:off x="5076824" y="1918393"/>
            <a:ext cx="6421415" cy="873572"/>
            <a:chOff x="5076824" y="1918393"/>
            <a:chExt cx="6421415" cy="873572"/>
          </a:xfrm>
        </p:grpSpPr>
        <p:sp>
          <p:nvSpPr>
            <p:cNvPr id="8" name="矩形: 单圆角 7">
              <a:extLst>
                <a:ext uri="{FF2B5EF4-FFF2-40B4-BE49-F238E27FC236}">
                  <a16:creationId xmlns:a16="http://schemas.microsoft.com/office/drawing/2014/main" id="{8F50AB12-AFC1-CC1F-AE8B-01C808AD77DC}"/>
                </a:ext>
              </a:extLst>
            </p:cNvPr>
            <p:cNvSpPr/>
            <p:nvPr/>
          </p:nvSpPr>
          <p:spPr>
            <a:xfrm>
              <a:off x="5076824" y="1918393"/>
              <a:ext cx="6421415" cy="873572"/>
            </a:xfrm>
            <a:prstGeom prst="round1Rect">
              <a:avLst/>
            </a:prstGeom>
            <a:gradFill flip="none" rotWithShape="1">
              <a:gsLst>
                <a:gs pos="80000">
                  <a:srgbClr val="D1CCB5"/>
                </a:gs>
                <a:gs pos="100000">
                  <a:srgbClr val="7B7866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64FBAC65-2E83-6B35-4F60-C7DC2A8808FC}"/>
                </a:ext>
              </a:extLst>
            </p:cNvPr>
            <p:cNvSpPr txBox="1"/>
            <p:nvPr/>
          </p:nvSpPr>
          <p:spPr>
            <a:xfrm>
              <a:off x="5939233" y="2114931"/>
              <a:ext cx="498101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2400" b="0" i="0" dirty="0">
                  <a:solidFill>
                    <a:schemeClr val="accent2">
                      <a:lumMod val="25000"/>
                    </a:schemeClr>
                  </a:solidFill>
                  <a:effectLst/>
                  <a:latin typeface="+mj-lt"/>
                </a:rPr>
                <a:t>实时追踪热点进行企业市场调研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87882ED4-3132-7B23-9E91-8BD38D277A74}"/>
                </a:ext>
              </a:extLst>
            </p:cNvPr>
            <p:cNvSpPr txBox="1"/>
            <p:nvPr/>
          </p:nvSpPr>
          <p:spPr>
            <a:xfrm>
              <a:off x="5206948" y="1961044"/>
              <a:ext cx="70564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</a:rPr>
                <a:t>1</a:t>
              </a:r>
              <a:r>
                <a:rPr lang="en-US" altLang="zh-CN" sz="2400" dirty="0">
                  <a:solidFill>
                    <a:schemeClr val="accent2">
                      <a:lumMod val="25000"/>
                    </a:schemeClr>
                  </a:solidFill>
                </a:rPr>
                <a:t>/4</a:t>
              </a:r>
              <a:endParaRPr lang="zh-CN" altLang="en-US" sz="2400" dirty="0">
                <a:solidFill>
                  <a:schemeClr val="accent2">
                    <a:lumMod val="25000"/>
                  </a:schemeClr>
                </a:solidFill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A53BC01A-4649-FDAC-F72B-238D77C2A5CB}"/>
              </a:ext>
            </a:extLst>
          </p:cNvPr>
          <p:cNvGrpSpPr/>
          <p:nvPr/>
        </p:nvGrpSpPr>
        <p:grpSpPr>
          <a:xfrm>
            <a:off x="5076824" y="3016437"/>
            <a:ext cx="6421415" cy="873572"/>
            <a:chOff x="5076824" y="3016437"/>
            <a:chExt cx="6421415" cy="873572"/>
          </a:xfrm>
        </p:grpSpPr>
        <p:sp>
          <p:nvSpPr>
            <p:cNvPr id="9" name="矩形: 单圆角 8">
              <a:extLst>
                <a:ext uri="{FF2B5EF4-FFF2-40B4-BE49-F238E27FC236}">
                  <a16:creationId xmlns:a16="http://schemas.microsoft.com/office/drawing/2014/main" id="{FA4DF1B1-3165-1D59-8600-CE433BD1D1F5}"/>
                </a:ext>
              </a:extLst>
            </p:cNvPr>
            <p:cNvSpPr/>
            <p:nvPr/>
          </p:nvSpPr>
          <p:spPr>
            <a:xfrm>
              <a:off x="5076824" y="3016437"/>
              <a:ext cx="6421415" cy="873572"/>
            </a:xfrm>
            <a:prstGeom prst="round1Rect">
              <a:avLst/>
            </a:prstGeom>
            <a:gradFill flip="none" rotWithShape="1">
              <a:gsLst>
                <a:gs pos="80000">
                  <a:srgbClr val="D1CCB5"/>
                </a:gs>
                <a:gs pos="100000">
                  <a:srgbClr val="7B7866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9F13BDE-98FA-A813-B100-D63ED4A7C831}"/>
                </a:ext>
              </a:extLst>
            </p:cNvPr>
            <p:cNvSpPr txBox="1"/>
            <p:nvPr/>
          </p:nvSpPr>
          <p:spPr>
            <a:xfrm>
              <a:off x="5939233" y="3223545"/>
              <a:ext cx="498101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2400" b="0" i="0" dirty="0">
                  <a:solidFill>
                    <a:schemeClr val="accent2">
                      <a:lumMod val="25000"/>
                    </a:schemeClr>
                  </a:solidFill>
                  <a:effectLst/>
                  <a:latin typeface="+mj-lt"/>
                </a:rPr>
                <a:t>用户需求洞察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22E5D86D-6736-57FD-6245-024E6BAA5CAA}"/>
                </a:ext>
              </a:extLst>
            </p:cNvPr>
            <p:cNvSpPr txBox="1"/>
            <p:nvPr/>
          </p:nvSpPr>
          <p:spPr>
            <a:xfrm>
              <a:off x="5228828" y="3068502"/>
              <a:ext cx="70564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</a:rPr>
                <a:t>2</a:t>
              </a:r>
              <a:r>
                <a:rPr lang="en-US" altLang="zh-CN" sz="2400" dirty="0">
                  <a:solidFill>
                    <a:schemeClr val="accent2">
                      <a:lumMod val="25000"/>
                    </a:schemeClr>
                  </a:solidFill>
                </a:rPr>
                <a:t>/4</a:t>
              </a:r>
              <a:endParaRPr lang="zh-CN" altLang="en-US" sz="2400" dirty="0">
                <a:solidFill>
                  <a:schemeClr val="accent2">
                    <a:lumMod val="25000"/>
                  </a:schemeClr>
                </a:solidFill>
              </a:endParaRP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4395EBCE-5029-ECDC-44F8-2BE03F7F43A3}"/>
              </a:ext>
            </a:extLst>
          </p:cNvPr>
          <p:cNvGrpSpPr/>
          <p:nvPr/>
        </p:nvGrpSpPr>
        <p:grpSpPr>
          <a:xfrm>
            <a:off x="5076824" y="4114481"/>
            <a:ext cx="6421415" cy="873572"/>
            <a:chOff x="5076824" y="4114481"/>
            <a:chExt cx="6421415" cy="873572"/>
          </a:xfrm>
        </p:grpSpPr>
        <p:sp>
          <p:nvSpPr>
            <p:cNvPr id="12" name="矩形: 单圆角 11">
              <a:extLst>
                <a:ext uri="{FF2B5EF4-FFF2-40B4-BE49-F238E27FC236}">
                  <a16:creationId xmlns:a16="http://schemas.microsoft.com/office/drawing/2014/main" id="{5E0A625D-7CD4-8686-6F14-78B475F68B57}"/>
                </a:ext>
              </a:extLst>
            </p:cNvPr>
            <p:cNvSpPr/>
            <p:nvPr/>
          </p:nvSpPr>
          <p:spPr>
            <a:xfrm>
              <a:off x="5076824" y="4114481"/>
              <a:ext cx="6421415" cy="873572"/>
            </a:xfrm>
            <a:prstGeom prst="round1Rect">
              <a:avLst/>
            </a:prstGeom>
            <a:gradFill flip="none" rotWithShape="1">
              <a:gsLst>
                <a:gs pos="80000">
                  <a:srgbClr val="D1CCB5"/>
                </a:gs>
                <a:gs pos="100000">
                  <a:srgbClr val="7B7866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C6A1D6D-5E4A-C8D6-09B1-5FC067CF3C60}"/>
                </a:ext>
              </a:extLst>
            </p:cNvPr>
            <p:cNvSpPr txBox="1"/>
            <p:nvPr/>
          </p:nvSpPr>
          <p:spPr>
            <a:xfrm>
              <a:off x="5939233" y="4321589"/>
              <a:ext cx="498101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2400" b="0" i="0" dirty="0">
                  <a:solidFill>
                    <a:schemeClr val="accent2">
                      <a:lumMod val="25000"/>
                    </a:schemeClr>
                  </a:solidFill>
                  <a:effectLst/>
                  <a:latin typeface="+mj-lt"/>
                </a:rPr>
                <a:t>内部沟通与协作</a:t>
              </a: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99EA9DC0-5281-E796-030E-FDBBF0059998}"/>
                </a:ext>
              </a:extLst>
            </p:cNvPr>
            <p:cNvSpPr txBox="1"/>
            <p:nvPr/>
          </p:nvSpPr>
          <p:spPr>
            <a:xfrm>
              <a:off x="5233591" y="4166546"/>
              <a:ext cx="70564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</a:rPr>
                <a:t>3</a:t>
              </a:r>
              <a:r>
                <a:rPr lang="en-US" altLang="zh-CN" sz="2400" dirty="0">
                  <a:solidFill>
                    <a:schemeClr val="accent2">
                      <a:lumMod val="25000"/>
                    </a:schemeClr>
                  </a:solidFill>
                </a:rPr>
                <a:t>/4</a:t>
              </a:r>
              <a:endParaRPr lang="zh-CN" altLang="en-US" sz="2400" dirty="0">
                <a:solidFill>
                  <a:schemeClr val="accent2">
                    <a:lumMod val="25000"/>
                  </a:schemeClr>
                </a:solidFill>
              </a:endParaRP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14E9528D-941A-E74D-3D08-FC625319B487}"/>
              </a:ext>
            </a:extLst>
          </p:cNvPr>
          <p:cNvGrpSpPr/>
          <p:nvPr/>
        </p:nvGrpSpPr>
        <p:grpSpPr>
          <a:xfrm>
            <a:off x="5076824" y="5212525"/>
            <a:ext cx="6421415" cy="873572"/>
            <a:chOff x="5076824" y="5212525"/>
            <a:chExt cx="6421415" cy="873572"/>
          </a:xfrm>
        </p:grpSpPr>
        <p:sp>
          <p:nvSpPr>
            <p:cNvPr id="14" name="矩形: 单圆角 13">
              <a:extLst>
                <a:ext uri="{FF2B5EF4-FFF2-40B4-BE49-F238E27FC236}">
                  <a16:creationId xmlns:a16="http://schemas.microsoft.com/office/drawing/2014/main" id="{F79A4CC2-72E1-103D-76F8-78FD9C90F9E8}"/>
                </a:ext>
              </a:extLst>
            </p:cNvPr>
            <p:cNvSpPr/>
            <p:nvPr/>
          </p:nvSpPr>
          <p:spPr>
            <a:xfrm>
              <a:off x="5076824" y="5212525"/>
              <a:ext cx="6421415" cy="873572"/>
            </a:xfrm>
            <a:prstGeom prst="round1Rect">
              <a:avLst/>
            </a:prstGeom>
            <a:gradFill flip="none" rotWithShape="1">
              <a:gsLst>
                <a:gs pos="80000">
                  <a:srgbClr val="D1CCB5"/>
                </a:gs>
                <a:gs pos="100000">
                  <a:srgbClr val="7B7866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8B6DB70-A36B-87B1-6274-49B333C2826F}"/>
                </a:ext>
              </a:extLst>
            </p:cNvPr>
            <p:cNvSpPr txBox="1"/>
            <p:nvPr/>
          </p:nvSpPr>
          <p:spPr>
            <a:xfrm>
              <a:off x="5939233" y="5415953"/>
              <a:ext cx="498101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2400" b="0" i="0" dirty="0">
                  <a:solidFill>
                    <a:schemeClr val="accent2">
                      <a:lumMod val="25000"/>
                    </a:schemeClr>
                  </a:solidFill>
                  <a:effectLst/>
                  <a:latin typeface="+mj-lt"/>
                </a:rPr>
                <a:t>产品优化与创新</a:t>
              </a: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0B3DC023-2FB1-6A02-DF0E-52658C71465A}"/>
                </a:ext>
              </a:extLst>
            </p:cNvPr>
            <p:cNvSpPr txBox="1"/>
            <p:nvPr/>
          </p:nvSpPr>
          <p:spPr>
            <a:xfrm>
              <a:off x="5233591" y="5264590"/>
              <a:ext cx="70564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</a:rPr>
                <a:t>4</a:t>
              </a:r>
              <a:r>
                <a:rPr lang="en-US" altLang="zh-CN" sz="2400" dirty="0">
                  <a:solidFill>
                    <a:schemeClr val="accent2">
                      <a:lumMod val="25000"/>
                    </a:schemeClr>
                  </a:solidFill>
                </a:rPr>
                <a:t>/4</a:t>
              </a:r>
              <a:endParaRPr lang="zh-CN" altLang="en-US" sz="2400" dirty="0">
                <a:solidFill>
                  <a:schemeClr val="accent2">
                    <a:lumMod val="25000"/>
                  </a:schemeClr>
                </a:solidFill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8B37195-395A-15B1-A99D-25E58296862A}"/>
              </a:ext>
            </a:extLst>
          </p:cNvPr>
          <p:cNvSpPr txBox="1"/>
          <p:nvPr/>
        </p:nvSpPr>
        <p:spPr>
          <a:xfrm>
            <a:off x="3326935" y="2072326"/>
            <a:ext cx="1121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chemeClr val="accent2">
                    <a:alpha val="50000"/>
                  </a:schemeClr>
                </a:solidFill>
              </a:rPr>
              <a:t>DETAILS</a:t>
            </a:r>
            <a:endParaRPr lang="zh-CN" altLang="en-US" i="1" dirty="0">
              <a:solidFill>
                <a:schemeClr val="accent2">
                  <a:alpha val="5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DDE616F-3957-7B5F-59F8-6FBFC8CCC817}"/>
              </a:ext>
            </a:extLst>
          </p:cNvPr>
          <p:cNvSpPr txBox="1"/>
          <p:nvPr/>
        </p:nvSpPr>
        <p:spPr>
          <a:xfrm>
            <a:off x="1118200" y="2119045"/>
            <a:ext cx="1699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chemeClr val="accent2">
                    <a:alpha val="44000"/>
                  </a:schemeClr>
                </a:solidFill>
              </a:rPr>
              <a:t>APPLICATION</a:t>
            </a:r>
            <a:endParaRPr lang="zh-CN" altLang="en-US" i="1" dirty="0">
              <a:solidFill>
                <a:schemeClr val="accent2">
                  <a:alpha val="44000"/>
                </a:schemeClr>
              </a:solidFill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7C16439-D7C3-79EB-E327-08A5F32B426A}"/>
              </a:ext>
            </a:extLst>
          </p:cNvPr>
          <p:cNvSpPr/>
          <p:nvPr/>
        </p:nvSpPr>
        <p:spPr>
          <a:xfrm>
            <a:off x="2677458" y="1612107"/>
            <a:ext cx="583882" cy="583880"/>
          </a:xfrm>
          <a:prstGeom prst="ellipse">
            <a:avLst/>
          </a:prstGeom>
          <a:solidFill>
            <a:srgbClr val="C9AE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2A30333-F01E-281D-0914-FF27E94339D6}"/>
              </a:ext>
            </a:extLst>
          </p:cNvPr>
          <p:cNvSpPr txBox="1"/>
          <p:nvPr/>
        </p:nvSpPr>
        <p:spPr>
          <a:xfrm>
            <a:off x="2627348" y="1703584"/>
            <a:ext cx="539527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00" dirty="0">
                <a:solidFill>
                  <a:schemeClr val="accent2">
                    <a:lumMod val="25000"/>
                    <a:alpha val="44000"/>
                  </a:schemeClr>
                </a:solidFill>
                <a:latin typeface="Agency FB" panose="020B0503020202020204" pitchFamily="34" charset="0"/>
              </a:rPr>
              <a:t>GTDBD</a:t>
            </a:r>
            <a:endParaRPr lang="zh-CN" altLang="en-US" sz="500" dirty="0">
              <a:solidFill>
                <a:schemeClr val="accent2">
                  <a:lumMod val="25000"/>
                  <a:alpha val="44000"/>
                </a:schemeClr>
              </a:solidFill>
              <a:latin typeface="Agency FB" panose="020B0503020202020204" pitchFamily="34" charset="0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83ECA5B-74FA-E65B-9C86-599B1D6F7C18}"/>
              </a:ext>
            </a:extLst>
          </p:cNvPr>
          <p:cNvGrpSpPr/>
          <p:nvPr/>
        </p:nvGrpSpPr>
        <p:grpSpPr>
          <a:xfrm>
            <a:off x="1287046" y="1519429"/>
            <a:ext cx="3226640" cy="830997"/>
            <a:chOff x="1287046" y="1519429"/>
            <a:chExt cx="3226640" cy="830997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132A7EF-7B8E-D522-CD47-E9960D2675A9}"/>
                </a:ext>
              </a:extLst>
            </p:cNvPr>
            <p:cNvSpPr txBox="1"/>
            <p:nvPr/>
          </p:nvSpPr>
          <p:spPr>
            <a:xfrm>
              <a:off x="1287046" y="1618928"/>
              <a:ext cx="65809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40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应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590EA9B-77D2-4661-1C8A-2B3D7D0272D8}"/>
                </a:ext>
              </a:extLst>
            </p:cNvPr>
            <p:cNvSpPr txBox="1"/>
            <p:nvPr/>
          </p:nvSpPr>
          <p:spPr>
            <a:xfrm>
              <a:off x="1888173" y="1549695"/>
              <a:ext cx="65809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36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用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135DF28F-2153-BCB8-314E-395E562E11B9}"/>
                </a:ext>
              </a:extLst>
            </p:cNvPr>
            <p:cNvSpPr/>
            <p:nvPr/>
          </p:nvSpPr>
          <p:spPr>
            <a:xfrm>
              <a:off x="2533753" y="1519429"/>
              <a:ext cx="1979933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zh-CN" altLang="en-US" sz="4800" b="0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场景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0644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" dur="3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1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2" grpId="0"/>
      <p:bldP spid="3" grpId="0"/>
      <p:bldP spid="4" grpId="0" animBg="1"/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heme/theme1.xml><?xml version="1.0" encoding="utf-8"?>
<a:theme xmlns:a="http://schemas.openxmlformats.org/drawingml/2006/main" name="Office 主题​​">
  <a:themeElements>
    <a:clrScheme name="1.4复刻PV">
      <a:dk1>
        <a:srgbClr val="5EABA9"/>
      </a:dk1>
      <a:lt1>
        <a:srgbClr val="FFFFFF"/>
      </a:lt1>
      <a:dk2>
        <a:srgbClr val="50696D"/>
      </a:dk2>
      <a:lt2>
        <a:srgbClr val="D1CCB5"/>
      </a:lt2>
      <a:accent1>
        <a:srgbClr val="D1CCB5"/>
      </a:accent1>
      <a:accent2>
        <a:srgbClr val="F2EFE6"/>
      </a:accent2>
      <a:accent3>
        <a:srgbClr val="50696D"/>
      </a:accent3>
      <a:accent4>
        <a:srgbClr val="5EABA9"/>
      </a:accent4>
      <a:accent5>
        <a:srgbClr val="374F57"/>
      </a:accent5>
      <a:accent6>
        <a:srgbClr val="414EB1"/>
      </a:accent6>
      <a:hlink>
        <a:srgbClr val="7030A0"/>
      </a:hlink>
      <a:folHlink>
        <a:srgbClr val="6F3B55"/>
      </a:folHlink>
    </a:clrScheme>
    <a:fontScheme name="math">
      <a:majorFont>
        <a:latin typeface="Times New Roman"/>
        <a:ea typeface="华文中宋"/>
        <a:cs typeface=""/>
      </a:majorFont>
      <a:minorFont>
        <a:latin typeface="Times New Roman"/>
        <a:ea typeface="华文中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2043</TotalTime>
  <Words>646</Words>
  <PresentationFormat>宽屏</PresentationFormat>
  <Paragraphs>140</Paragraphs>
  <Slides>15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0" baseType="lpstr">
      <vt:lpstr>等线</vt:lpstr>
      <vt:lpstr>Agency FB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terms:created xsi:type="dcterms:W3CDTF">2024-10-03T07:10:43Z</dcterms:created>
  <dcterms:modified xsi:type="dcterms:W3CDTF">2024-11-21T11:20:58Z</dcterms:modified>
</cp:coreProperties>
</file>